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1" r:id="rId5"/>
    <p:sldId id="262" r:id="rId6"/>
    <p:sldId id="264" r:id="rId7"/>
    <p:sldId id="265" r:id="rId8"/>
    <p:sldId id="267" r:id="rId9"/>
    <p:sldId id="268" r:id="rId10"/>
    <p:sldId id="269" r:id="rId11"/>
    <p:sldId id="266" r:id="rId12"/>
    <p:sldId id="270" r:id="rId13"/>
    <p:sldId id="275" r:id="rId14"/>
    <p:sldId id="271" r:id="rId15"/>
    <p:sldId id="273" r:id="rId16"/>
    <p:sldId id="274" r:id="rId17"/>
    <p:sldId id="272" r:id="rId18"/>
    <p:sldId id="278" r:id="rId19"/>
    <p:sldId id="279" r:id="rId20"/>
    <p:sldId id="276" r:id="rId21"/>
    <p:sldId id="277" r:id="rId22"/>
    <p:sldId id="280" r:id="rId23"/>
    <p:sldId id="25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86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8EC5-8041-4242-98E8-B10F05090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2975BD-70DA-4D02-B834-BEE126C62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873F0-AF74-45C8-A63D-E03C52241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133C8-9B4E-4029-BDBB-E9F649667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263BA-A11C-4ECD-BE1F-817B070EE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21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29926-B6A9-4574-89A2-0E6ABE998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C9233-84AF-438C-BF71-BA8CACA09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2C7D9-16B5-416D-B041-C3CA9AA14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1A7C7-8A24-442D-BA04-9F9D2CE5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B3E-7897-4478-9317-D5D63F24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24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26635-74B1-4A5E-B6F5-8F18EAD3B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B435AD-B7C2-45FF-A4A9-084F15DC3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B871D-575A-4FFA-A0CE-D20FC1C2E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212D-4133-4777-9393-A9E3EAF17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29563-3801-4CB0-9ACC-2D6A861C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83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B4686-1777-4F88-B58D-97E73A5BB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1B747-39F9-43C7-A509-86D5B3F5C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EBAC5-7689-4451-B9B6-6A643BDC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0ED5E-1AC8-4CC9-8A33-075FD1CDF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E5D87-F878-4663-B842-DF821795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93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0C643-4237-448A-8856-75975BEDD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5A1A3-FA88-430D-8FAF-4E044B502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DF436-0448-4456-8B52-D2C9EFC87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9DEB6-D1FB-4E87-9EF8-AF1926D9B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7C4D5-532D-4C1B-8603-E7F4F2322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25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FA37F-2AC1-48A4-9BA7-49AE59721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275A9-9B9B-4268-870E-38AEC72372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A3BC6-239D-480D-A9EC-EAAC3A56E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02C93-3D51-4AAD-A518-94D5BD463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086422-1A7A-41F1-B492-6B83E33B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91CBF-C7ED-4F67-8BD1-7BEE1959A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56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6019C-3552-4E8F-B03C-35DB8DA2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13728-0277-45C4-A949-DE174FC15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4194D-08E3-4202-B4D2-86667EB65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273B67-40F3-408C-BF56-36398CA310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BF3D77-6277-4B08-BF45-A6F70A5D52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709615-BA65-42D9-9B11-6C1CCB1EE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DA5B78-4AC6-4B84-9235-5C617634F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0A19CA-157F-4D9F-833E-194F3340C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06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0605C-042A-4E25-9BB8-BA079BC38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8DB19D-E875-4AE9-B81F-9BDAA71C8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AECE6-5DD0-4360-BD69-1D7F88BF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11DBBC-7982-4514-BC24-6C5A2DD5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62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099AE9-B7C5-4DD2-BB98-9BA1EA0F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8F829-B328-4974-AF33-8C4601B7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21C71-CA40-47E6-B7E2-22120858C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62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D66B5-B46B-4DAA-93AD-4E7FFC5A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C243E-8B49-4D87-AC31-E9BC4A36D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B8B57-C3A6-4E67-A4A2-CCCA900C9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4F31A-18CB-4C6F-81C6-2A38CB0EA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E034F-0AA6-4687-B0D0-2736DA4F5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9592E-291E-45CF-9AC3-FF63C840F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9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F2BF3-5D8A-44A3-A896-25EA80037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D72029-4908-4F1C-B647-5BDA523A22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7A3AC-ACA5-46F2-8EA0-D00EEE3CA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D6FB9-FB3A-4F27-9CBA-E7326E534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49A35-284B-42E8-B409-835519C6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A90CA-3B55-469D-B4D0-F9B3AFCF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6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BE255-20C8-49F9-8C19-2AFBFF16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7A433-1B21-40FA-B43D-0DDCDDCB3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ACA52-9AAE-48CC-9163-47B06ED528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3BB80-0F0D-4BFA-ACEC-B9805F733604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DC9AF-507E-4D60-ABEF-E5F301A5BF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74A2C-F753-44A8-AA41-FD99E3916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E92CA-DE36-44D0-9AAA-43EF9BFF2B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13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3008C-4825-4BF6-850B-0EA91A70F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3805"/>
            <a:ext cx="9144000" cy="1187204"/>
          </a:xfrm>
        </p:spPr>
        <p:txBody>
          <a:bodyPr/>
          <a:lstStyle/>
          <a:p>
            <a:r>
              <a:rPr lang="en-GB" dirty="0"/>
              <a:t>I Voice 2022/2023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EEED7C-D5FA-4859-922D-C24360E96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209301"/>
            <a:ext cx="1273215" cy="131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641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A5E0D-486F-4974-85AC-87C7E3904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B2AF8-67C1-4985-B009-EAD3F3E6A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Link</a:t>
            </a:r>
          </a:p>
          <a:p>
            <a:pPr marL="0" indent="0">
              <a:buNone/>
            </a:pPr>
            <a:r>
              <a:rPr lang="en-GB" dirty="0"/>
              <a:t>We have asked all classes to make a shoe box for the elderly. We took them to the police van who will take them to the elderly. Shared this on Twitter and Dojo.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9347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FDFD6-15D1-4373-9F7E-8C502C455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28"/>
            <a:ext cx="10515600" cy="1325563"/>
          </a:xfrm>
        </p:spPr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72D20-AFF3-4C40-9B6D-FC60B7900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6197"/>
            <a:ext cx="10515600" cy="5239544"/>
          </a:xfrm>
        </p:spPr>
        <p:txBody>
          <a:bodyPr>
            <a:normAutofit fontScale="92500"/>
          </a:bodyPr>
          <a:lstStyle/>
          <a:p>
            <a:r>
              <a:rPr lang="en-GB" dirty="0"/>
              <a:t>Continue Wake and Shake – need to remind the teachers and then go round classes checking they’re doing it.</a:t>
            </a:r>
          </a:p>
          <a:p>
            <a:r>
              <a:rPr lang="en-GB" dirty="0"/>
              <a:t>Assembly – get people to talk about what is going on around the world and in school – children to contribute to assemblies. </a:t>
            </a:r>
            <a:r>
              <a:rPr lang="en-GB" dirty="0" err="1"/>
              <a:t>Seren</a:t>
            </a:r>
            <a:r>
              <a:rPr lang="en-GB" dirty="0"/>
              <a:t>, Paige, Cody.</a:t>
            </a:r>
          </a:p>
          <a:p>
            <a:r>
              <a:rPr lang="en-GB" dirty="0"/>
              <a:t>Mixed playtimes where younger children can play with the older children. School Leadership Team to discuss.</a:t>
            </a:r>
          </a:p>
          <a:p>
            <a:r>
              <a:rPr lang="en-GB" dirty="0"/>
              <a:t>Equipment needed. Four children to take responsibility from Monnow and </a:t>
            </a:r>
            <a:r>
              <a:rPr lang="en-GB" dirty="0" err="1"/>
              <a:t>Usk</a:t>
            </a:r>
            <a:r>
              <a:rPr lang="en-GB" dirty="0"/>
              <a:t>. </a:t>
            </a:r>
          </a:p>
          <a:p>
            <a:r>
              <a:rPr lang="en-GB" dirty="0"/>
              <a:t>Make videos to show how to use equipment and how to take care of it.</a:t>
            </a:r>
          </a:p>
          <a:p>
            <a:r>
              <a:rPr lang="en-GB" dirty="0"/>
              <a:t>Need more litter picks – </a:t>
            </a:r>
            <a:r>
              <a:rPr lang="en-GB" dirty="0" err="1"/>
              <a:t>Dosbarth</a:t>
            </a:r>
            <a:r>
              <a:rPr lang="en-GB" dirty="0"/>
              <a:t> Dee to arrange</a:t>
            </a:r>
          </a:p>
          <a:p>
            <a:r>
              <a:rPr lang="en-GB" dirty="0"/>
              <a:t>Need more </a:t>
            </a:r>
            <a:r>
              <a:rPr lang="en-GB" dirty="0" err="1"/>
              <a:t>i</a:t>
            </a:r>
            <a:r>
              <a:rPr lang="en-GB" dirty="0"/>
              <a:t>-pads – however, these are funded by Cardiff Council – need to take more care of them! Cody to remind in assembly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795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7DFE6-853C-46E9-842C-24E61A5C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Meeting Wednesday 25</a:t>
            </a:r>
            <a:r>
              <a:rPr lang="en-GB" baseline="30000" dirty="0"/>
              <a:t>th</a:t>
            </a:r>
            <a:r>
              <a:rPr lang="en-GB" dirty="0"/>
              <a:t> January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7A346-754D-4828-AE67-F3E020857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Present:</a:t>
            </a:r>
          </a:p>
          <a:p>
            <a:pPr marL="0" indent="0">
              <a:buNone/>
            </a:pPr>
            <a:r>
              <a:rPr lang="en-GB" dirty="0"/>
              <a:t>Amaya</a:t>
            </a:r>
          </a:p>
          <a:p>
            <a:pPr marL="0" indent="0">
              <a:buNone/>
            </a:pPr>
            <a:r>
              <a:rPr lang="en-GB" dirty="0"/>
              <a:t>Enzo </a:t>
            </a:r>
          </a:p>
          <a:p>
            <a:pPr marL="0" indent="0">
              <a:buNone/>
            </a:pPr>
            <a:r>
              <a:rPr lang="en-GB" dirty="0" err="1"/>
              <a:t>Gio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Paige </a:t>
            </a:r>
          </a:p>
          <a:p>
            <a:pPr marL="0" indent="0">
              <a:buNone/>
            </a:pPr>
            <a:r>
              <a:rPr lang="en-GB" dirty="0"/>
              <a:t>Robin </a:t>
            </a:r>
          </a:p>
          <a:p>
            <a:pPr marL="0" indent="0">
              <a:buNone/>
            </a:pPr>
            <a:r>
              <a:rPr lang="en-GB" dirty="0"/>
              <a:t>Kai </a:t>
            </a:r>
          </a:p>
          <a:p>
            <a:pPr marL="0" indent="0">
              <a:buNone/>
            </a:pPr>
            <a:r>
              <a:rPr lang="en-GB" dirty="0" err="1"/>
              <a:t>Jad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Zoya </a:t>
            </a:r>
          </a:p>
          <a:p>
            <a:pPr marL="0" indent="0">
              <a:buNone/>
            </a:pPr>
            <a:r>
              <a:rPr lang="en-GB" dirty="0"/>
              <a:t>Judy </a:t>
            </a:r>
          </a:p>
          <a:p>
            <a:pPr marL="0" indent="0">
              <a:buNone/>
            </a:pPr>
            <a:r>
              <a:rPr lang="en-GB" dirty="0"/>
              <a:t>Amelia </a:t>
            </a:r>
          </a:p>
          <a:p>
            <a:pPr marL="0" indent="0">
              <a:buNone/>
            </a:pPr>
            <a:r>
              <a:rPr lang="en-GB" dirty="0"/>
              <a:t>Toby </a:t>
            </a:r>
          </a:p>
          <a:p>
            <a:pPr marL="0" indent="0">
              <a:buNone/>
            </a:pPr>
            <a:r>
              <a:rPr lang="en-GB" dirty="0"/>
              <a:t>Mrs Ford </a:t>
            </a:r>
          </a:p>
        </p:txBody>
      </p:sp>
    </p:spTree>
    <p:extLst>
      <p:ext uri="{BB962C8B-B14F-4D97-AF65-F5344CB8AC3E}">
        <p14:creationId xmlns:p14="http://schemas.microsoft.com/office/powerpoint/2010/main" val="3507440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FDFD6-15D1-4373-9F7E-8C502C455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28"/>
            <a:ext cx="10515600" cy="1325563"/>
          </a:xfrm>
        </p:spPr>
        <p:txBody>
          <a:bodyPr/>
          <a:lstStyle/>
          <a:p>
            <a:r>
              <a:rPr lang="en-GB" dirty="0"/>
              <a:t>Next Steps from previous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72D20-AFF3-4C40-9B6D-FC60B7900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6197"/>
            <a:ext cx="10515600" cy="5239544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Continue Wake and Shake – need to remind the teachers and then go round classes checking they’re doing it – </a:t>
            </a:r>
            <a:r>
              <a:rPr lang="en-GB" dirty="0">
                <a:solidFill>
                  <a:srgbClr val="FF0000"/>
                </a:solidFill>
              </a:rPr>
              <a:t>this still needs to be checked</a:t>
            </a:r>
            <a:endParaRPr lang="en-GB" dirty="0"/>
          </a:p>
          <a:p>
            <a:r>
              <a:rPr lang="en-GB" dirty="0"/>
              <a:t>Assembly – get people to talk about what is going on around the world and in school – children to contribute to assemblies. </a:t>
            </a:r>
            <a:r>
              <a:rPr lang="en-GB" dirty="0" err="1"/>
              <a:t>Seren</a:t>
            </a:r>
            <a:r>
              <a:rPr lang="en-GB" dirty="0"/>
              <a:t>, Paige, Cody.</a:t>
            </a:r>
          </a:p>
          <a:p>
            <a:r>
              <a:rPr lang="en-GB" dirty="0"/>
              <a:t>Mixed playtimes where younger children can play with the older children. School Leadership Team to discuss.</a:t>
            </a:r>
            <a:r>
              <a:rPr lang="en-GB" dirty="0">
                <a:solidFill>
                  <a:srgbClr val="FF0000"/>
                </a:solidFill>
              </a:rPr>
              <a:t> – Mrs Ford has discussed this with the SLT. From the Summer Term there will be one day a week that FP and KS2 can play together. </a:t>
            </a:r>
            <a:endParaRPr lang="en-GB" dirty="0"/>
          </a:p>
          <a:p>
            <a:r>
              <a:rPr lang="en-GB" dirty="0"/>
              <a:t>Equipment needed. Four children to take responsibility from Monnow and </a:t>
            </a:r>
            <a:r>
              <a:rPr lang="en-GB" dirty="0" err="1"/>
              <a:t>Usk</a:t>
            </a:r>
            <a:r>
              <a:rPr lang="en-GB" dirty="0"/>
              <a:t>. </a:t>
            </a:r>
            <a:r>
              <a:rPr lang="en-GB" dirty="0">
                <a:solidFill>
                  <a:srgbClr val="FF0000"/>
                </a:solidFill>
              </a:rPr>
              <a:t>Equipment is now ready to go!</a:t>
            </a:r>
            <a:endParaRPr lang="en-GB" dirty="0"/>
          </a:p>
          <a:p>
            <a:r>
              <a:rPr lang="en-GB" dirty="0"/>
              <a:t>Make videos to show how to use equipment and how to take care of it. – </a:t>
            </a:r>
            <a:r>
              <a:rPr lang="en-GB" dirty="0">
                <a:solidFill>
                  <a:srgbClr val="FF0000"/>
                </a:solidFill>
              </a:rPr>
              <a:t>Zoya and </a:t>
            </a:r>
            <a:r>
              <a:rPr lang="en-GB" dirty="0" err="1">
                <a:solidFill>
                  <a:srgbClr val="FF0000"/>
                </a:solidFill>
              </a:rPr>
              <a:t>Gio</a:t>
            </a:r>
            <a:r>
              <a:rPr lang="en-GB" dirty="0">
                <a:solidFill>
                  <a:srgbClr val="FF0000"/>
                </a:solidFill>
              </a:rPr>
              <a:t> to arrange with their class. Share new equipment in assembly on Friday</a:t>
            </a:r>
            <a:endParaRPr lang="en-GB" dirty="0"/>
          </a:p>
          <a:p>
            <a:r>
              <a:rPr lang="en-GB" dirty="0"/>
              <a:t>Need more litter picks – </a:t>
            </a:r>
            <a:r>
              <a:rPr lang="en-GB" dirty="0" err="1"/>
              <a:t>Dosbarth</a:t>
            </a:r>
            <a:r>
              <a:rPr lang="en-GB" dirty="0"/>
              <a:t> Dee to arrange</a:t>
            </a:r>
            <a:r>
              <a:rPr lang="en-GB" dirty="0">
                <a:solidFill>
                  <a:srgbClr val="FF0000"/>
                </a:solidFill>
              </a:rPr>
              <a:t> – The weather has been very bad, so </a:t>
            </a:r>
            <a:r>
              <a:rPr lang="en-GB" dirty="0" err="1">
                <a:solidFill>
                  <a:srgbClr val="FF0000"/>
                </a:solidFill>
              </a:rPr>
              <a:t>paige</a:t>
            </a:r>
            <a:r>
              <a:rPr lang="en-GB" dirty="0">
                <a:solidFill>
                  <a:srgbClr val="FF0000"/>
                </a:solidFill>
              </a:rPr>
              <a:t> will try and do this when it’s a bit better. </a:t>
            </a:r>
            <a:endParaRPr lang="en-GB" dirty="0"/>
          </a:p>
          <a:p>
            <a:r>
              <a:rPr lang="en-GB" dirty="0"/>
              <a:t>Need more </a:t>
            </a:r>
            <a:r>
              <a:rPr lang="en-GB" dirty="0" err="1"/>
              <a:t>i</a:t>
            </a:r>
            <a:r>
              <a:rPr lang="en-GB" dirty="0"/>
              <a:t>-pads – however, these are funded by Cardiff Council – need to take more care of them! Cody to remind in assembly</a:t>
            </a:r>
            <a:r>
              <a:rPr lang="en-GB" dirty="0">
                <a:solidFill>
                  <a:srgbClr val="FF0000"/>
                </a:solidFill>
              </a:rPr>
              <a:t> – Cody reminded everyone in assembly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995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B2D54-530F-44BA-8D25-AB3DF9ACC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I-Groups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2D974-0031-476E-82B9-165CE4828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5239544"/>
          </a:xfrm>
        </p:spPr>
        <p:txBody>
          <a:bodyPr/>
          <a:lstStyle/>
          <a:p>
            <a:r>
              <a:rPr lang="en-GB" dirty="0"/>
              <a:t>I-Health</a:t>
            </a:r>
          </a:p>
          <a:p>
            <a:pPr marL="0" indent="0">
              <a:buNone/>
            </a:pPr>
            <a:r>
              <a:rPr lang="en-GB" dirty="0"/>
              <a:t>Looking for healthy lunches and encourage them to be healthy.</a:t>
            </a:r>
          </a:p>
          <a:p>
            <a:pPr marL="0" indent="0">
              <a:buNone/>
            </a:pPr>
            <a:r>
              <a:rPr lang="en-GB" dirty="0"/>
              <a:t>Asked people if play time long is long enough – lunch is, but morning break isn’t. </a:t>
            </a:r>
          </a:p>
          <a:p>
            <a:r>
              <a:rPr lang="en-GB" dirty="0"/>
              <a:t>I Rights</a:t>
            </a:r>
          </a:p>
          <a:p>
            <a:pPr marL="0" indent="0">
              <a:buNone/>
            </a:pPr>
            <a:r>
              <a:rPr lang="en-GB" dirty="0"/>
              <a:t>Made a video about Article 31 –the right to relax and play. This has been shared online. </a:t>
            </a:r>
          </a:p>
          <a:p>
            <a:r>
              <a:rPr lang="en-GB" dirty="0"/>
              <a:t>I-Global</a:t>
            </a:r>
          </a:p>
          <a:p>
            <a:pPr marL="0" indent="0">
              <a:buNone/>
            </a:pPr>
            <a:r>
              <a:rPr lang="en-GB" dirty="0"/>
              <a:t>Put logos on the bins to check recycling is done properly.</a:t>
            </a:r>
          </a:p>
          <a:p>
            <a:pPr marL="0" indent="0">
              <a:buNone/>
            </a:pPr>
            <a:r>
              <a:rPr lang="en-GB" dirty="0"/>
              <a:t>Paige is going to ask for phrase of the week to go on Dojo and Twitter</a:t>
            </a:r>
          </a:p>
        </p:txBody>
      </p:sp>
    </p:spTree>
    <p:extLst>
      <p:ext uri="{BB962C8B-B14F-4D97-AF65-F5344CB8AC3E}">
        <p14:creationId xmlns:p14="http://schemas.microsoft.com/office/powerpoint/2010/main" val="3547975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9F377-A0B0-4B59-B0E5-E46A82D0D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I-groups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ABF61-2FEE-48A5-B1A4-359C5A8C2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I-Tech</a:t>
            </a:r>
          </a:p>
          <a:p>
            <a:pPr marL="0" indent="0">
              <a:buNone/>
            </a:pPr>
            <a:r>
              <a:rPr lang="en-GB" dirty="0"/>
              <a:t>Helped Years 1 and 2 log onto Purple Mash</a:t>
            </a:r>
          </a:p>
          <a:p>
            <a:pPr marL="0" indent="0">
              <a:buNone/>
            </a:pPr>
            <a:r>
              <a:rPr lang="en-GB" dirty="0"/>
              <a:t>Made posters about the Internet safety</a:t>
            </a:r>
          </a:p>
          <a:p>
            <a:pPr marL="0" indent="0">
              <a:buNone/>
            </a:pPr>
            <a:r>
              <a:rPr lang="en-GB" dirty="0"/>
              <a:t>Going to make posters about how to take care of the equipment</a:t>
            </a:r>
          </a:p>
          <a:p>
            <a:pPr marL="0" indent="0">
              <a:buNone/>
            </a:pPr>
            <a:r>
              <a:rPr lang="en-GB" dirty="0"/>
              <a:t>Going to help the younger children to crop pictures</a:t>
            </a:r>
          </a:p>
          <a:p>
            <a:pPr marL="0" indent="0">
              <a:buNone/>
            </a:pPr>
            <a:r>
              <a:rPr lang="en-GB" dirty="0"/>
              <a:t>Learning about </a:t>
            </a:r>
            <a:r>
              <a:rPr lang="en-GB" dirty="0" err="1"/>
              <a:t>Microbits</a:t>
            </a:r>
            <a:endParaRPr lang="en-GB" dirty="0"/>
          </a:p>
          <a:p>
            <a:r>
              <a:rPr lang="en-GB" dirty="0"/>
              <a:t>I-Comm</a:t>
            </a:r>
          </a:p>
          <a:p>
            <a:pPr marL="0" indent="0">
              <a:buNone/>
            </a:pPr>
            <a:r>
              <a:rPr lang="en-GB" dirty="0"/>
              <a:t>Made videos on what we’ve doing and these go on Dojo</a:t>
            </a:r>
          </a:p>
          <a:p>
            <a:pPr marL="0" indent="0">
              <a:buNone/>
            </a:pPr>
            <a:r>
              <a:rPr lang="en-GB" dirty="0"/>
              <a:t>We find out what the classes have been doing and put this on the newsletter</a:t>
            </a:r>
          </a:p>
        </p:txBody>
      </p:sp>
    </p:spTree>
    <p:extLst>
      <p:ext uri="{BB962C8B-B14F-4D97-AF65-F5344CB8AC3E}">
        <p14:creationId xmlns:p14="http://schemas.microsoft.com/office/powerpoint/2010/main" val="784357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7A760-F758-44CB-9DBE-5B782F521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I-groups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5C15E-E0D6-4900-B600-5B88C4171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I-Link</a:t>
            </a:r>
          </a:p>
          <a:p>
            <a:pPr marL="0" indent="0">
              <a:buNone/>
            </a:pPr>
            <a:r>
              <a:rPr lang="en-GB" dirty="0"/>
              <a:t>School based work with Spain, Sweden and Poland</a:t>
            </a:r>
          </a:p>
        </p:txBody>
      </p:sp>
    </p:spTree>
    <p:extLst>
      <p:ext uri="{BB962C8B-B14F-4D97-AF65-F5344CB8AC3E}">
        <p14:creationId xmlns:p14="http://schemas.microsoft.com/office/powerpoint/2010/main" val="293118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C5B3D-8FB2-49E6-A583-DD6CB22E7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C1227-9414-4341-8EAD-839FD7172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28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Continue Wake and Shake – need to remind the teachers and then go round classes checking they’re doing it </a:t>
            </a:r>
            <a:r>
              <a:rPr lang="en-GB" dirty="0">
                <a:solidFill>
                  <a:srgbClr val="FF0000"/>
                </a:solidFill>
              </a:rPr>
              <a:t>– need to decide if this will take place</a:t>
            </a:r>
            <a:endParaRPr lang="en-GB" dirty="0"/>
          </a:p>
          <a:p>
            <a:r>
              <a:rPr lang="en-GB" dirty="0"/>
              <a:t>Need more litter picks – </a:t>
            </a:r>
            <a:r>
              <a:rPr lang="en-GB" dirty="0" err="1"/>
              <a:t>Dosbarth</a:t>
            </a:r>
            <a:r>
              <a:rPr lang="en-GB" dirty="0"/>
              <a:t> Dee to arrange with </a:t>
            </a:r>
            <a:r>
              <a:rPr lang="en-GB" dirty="0" err="1"/>
              <a:t>Dosbarth</a:t>
            </a:r>
            <a:r>
              <a:rPr lang="en-GB" dirty="0"/>
              <a:t> </a:t>
            </a:r>
            <a:r>
              <a:rPr lang="en-GB" dirty="0" err="1"/>
              <a:t>Llwchwr</a:t>
            </a:r>
            <a:r>
              <a:rPr lang="en-GB" dirty="0">
                <a:solidFill>
                  <a:srgbClr val="FF0000"/>
                </a:solidFill>
              </a:rPr>
              <a:t> – These will take place after half term.</a:t>
            </a:r>
            <a:endParaRPr lang="en-GB" dirty="0"/>
          </a:p>
          <a:p>
            <a:r>
              <a:rPr lang="en-GB" dirty="0"/>
              <a:t>Photos of healthy lunches to be taken and out on Dojo</a:t>
            </a:r>
            <a:r>
              <a:rPr lang="en-GB" dirty="0">
                <a:solidFill>
                  <a:srgbClr val="FF0000"/>
                </a:solidFill>
              </a:rPr>
              <a:t> – this will take place after half term</a:t>
            </a:r>
            <a:endParaRPr lang="en-GB" dirty="0"/>
          </a:p>
          <a:p>
            <a:r>
              <a:rPr lang="en-GB" dirty="0"/>
              <a:t>Welsh phrase of the week to be filmed and put on Dojo and Twitter each week – </a:t>
            </a:r>
            <a:r>
              <a:rPr lang="en-GB" dirty="0">
                <a:solidFill>
                  <a:srgbClr val="FF0000"/>
                </a:solidFill>
              </a:rPr>
              <a:t>this takes place</a:t>
            </a:r>
            <a:endParaRPr lang="en-GB" dirty="0"/>
          </a:p>
          <a:p>
            <a:r>
              <a:rPr lang="en-GB" dirty="0"/>
              <a:t>Posters to show how to take care of IT equipment </a:t>
            </a:r>
            <a:r>
              <a:rPr lang="en-GB" dirty="0">
                <a:solidFill>
                  <a:srgbClr val="FF0000"/>
                </a:solidFill>
              </a:rPr>
              <a:t>completed!</a:t>
            </a:r>
            <a:endParaRPr lang="en-GB" dirty="0"/>
          </a:p>
          <a:p>
            <a:r>
              <a:rPr lang="en-GB" dirty="0"/>
              <a:t>Help younger children to take photos and crop them </a:t>
            </a:r>
            <a:r>
              <a:rPr lang="en-GB" dirty="0">
                <a:solidFill>
                  <a:srgbClr val="FF0000"/>
                </a:solidFill>
              </a:rPr>
              <a:t>Completed!</a:t>
            </a:r>
            <a:endParaRPr lang="en-GB" dirty="0"/>
          </a:p>
          <a:p>
            <a:r>
              <a:rPr lang="en-GB" dirty="0"/>
              <a:t>I Link to consider links with the community – </a:t>
            </a:r>
            <a:r>
              <a:rPr lang="en-GB" dirty="0">
                <a:solidFill>
                  <a:srgbClr val="FF0000"/>
                </a:solidFill>
              </a:rPr>
              <a:t>Completed!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7406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7DFE6-853C-46E9-842C-24E61A5C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Meeting Tuesday 23</a:t>
            </a:r>
            <a:r>
              <a:rPr lang="en-GB" baseline="30000" dirty="0"/>
              <a:t>rd</a:t>
            </a:r>
            <a:r>
              <a:rPr lang="en-GB" dirty="0"/>
              <a:t> May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7A346-754D-4828-AE67-F3E020857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Present:</a:t>
            </a:r>
          </a:p>
          <a:p>
            <a:pPr marL="0" indent="0">
              <a:buNone/>
            </a:pPr>
            <a:r>
              <a:rPr lang="en-GB" dirty="0"/>
              <a:t>Amaya</a:t>
            </a:r>
          </a:p>
          <a:p>
            <a:pPr marL="0" indent="0">
              <a:buNone/>
            </a:pPr>
            <a:r>
              <a:rPr lang="en-GB" dirty="0"/>
              <a:t>Enzo </a:t>
            </a:r>
          </a:p>
          <a:p>
            <a:pPr marL="0" indent="0">
              <a:buNone/>
            </a:pPr>
            <a:r>
              <a:rPr lang="en-GB" dirty="0" err="1"/>
              <a:t>Gio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Paige </a:t>
            </a:r>
          </a:p>
          <a:p>
            <a:pPr marL="0" indent="0">
              <a:buNone/>
            </a:pPr>
            <a:r>
              <a:rPr lang="en-GB" dirty="0"/>
              <a:t>Robin </a:t>
            </a:r>
          </a:p>
          <a:p>
            <a:pPr marL="0" indent="0">
              <a:buNone/>
            </a:pPr>
            <a:r>
              <a:rPr lang="en-GB" dirty="0"/>
              <a:t>Kai </a:t>
            </a:r>
          </a:p>
          <a:p>
            <a:pPr marL="0" indent="0">
              <a:buNone/>
            </a:pPr>
            <a:r>
              <a:rPr lang="en-GB" dirty="0" err="1"/>
              <a:t>Jad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Judy </a:t>
            </a:r>
          </a:p>
          <a:p>
            <a:pPr marL="0" indent="0">
              <a:buNone/>
            </a:pPr>
            <a:r>
              <a:rPr lang="en-GB" dirty="0"/>
              <a:t>Amelia </a:t>
            </a:r>
          </a:p>
          <a:p>
            <a:pPr marL="0" indent="0">
              <a:buNone/>
            </a:pPr>
            <a:r>
              <a:rPr lang="en-GB" dirty="0"/>
              <a:t>Toby </a:t>
            </a:r>
          </a:p>
          <a:p>
            <a:pPr marL="0" indent="0">
              <a:buNone/>
            </a:pPr>
            <a:r>
              <a:rPr lang="en-GB" dirty="0"/>
              <a:t>Mrs Ford </a:t>
            </a:r>
          </a:p>
          <a:p>
            <a:pPr marL="0" indent="0">
              <a:buNone/>
            </a:pPr>
            <a:r>
              <a:rPr lang="en-GB" dirty="0"/>
              <a:t>Ms Woodward</a:t>
            </a:r>
          </a:p>
        </p:txBody>
      </p:sp>
    </p:spTree>
    <p:extLst>
      <p:ext uri="{BB962C8B-B14F-4D97-AF65-F5344CB8AC3E}">
        <p14:creationId xmlns:p14="http://schemas.microsoft.com/office/powerpoint/2010/main" val="225341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EA8E5-722A-430F-8EC6-062DD618F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I-groups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C5FE2-017A-4A83-A677-0ACE39ACE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 Tech</a:t>
            </a:r>
          </a:p>
          <a:p>
            <a:r>
              <a:rPr lang="en-GB" dirty="0"/>
              <a:t>We have made videos for Years 1 and 2 on how to log into Purple Mash from home.</a:t>
            </a:r>
          </a:p>
          <a:p>
            <a:r>
              <a:rPr lang="en-GB" dirty="0"/>
              <a:t>We have made videos about not littering</a:t>
            </a:r>
          </a:p>
          <a:p>
            <a:r>
              <a:rPr lang="en-GB" dirty="0"/>
              <a:t>We have made posters on how to take care of the technology – these are displayed in the library.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I-Com</a:t>
            </a:r>
          </a:p>
          <a:p>
            <a:r>
              <a:rPr lang="en-GB" dirty="0"/>
              <a:t>We have been writing for the school newsletter. We go to all classes and found out what they’ve been doing, and write about these.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614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2AA62-FA70-49F8-B1AE-3553DF929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GB" dirty="0"/>
              <a:t>Meeting – Wednesday 21</a:t>
            </a:r>
            <a:r>
              <a:rPr lang="en-GB" baseline="30000" dirty="0"/>
              <a:t>st</a:t>
            </a:r>
            <a:r>
              <a:rPr lang="en-GB" dirty="0"/>
              <a:t> September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D8399F-C77E-4896-9EA9-99A876B27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6713" y="143544"/>
            <a:ext cx="1274174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26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3D604-3161-435D-955E-AE4A191FE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I-groups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4C0A3-0A6C-4D93-AB1B-70078DE0B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8241"/>
            <a:ext cx="10515600" cy="5011889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I Health</a:t>
            </a:r>
          </a:p>
          <a:p>
            <a:r>
              <a:rPr lang="en-GB" dirty="0"/>
              <a:t>At lunch we check for healthy lunch boxes and we try and motivate everyone. Mrs Ford suggested sharing healthy lunch box pictures on Dojo.</a:t>
            </a:r>
          </a:p>
          <a:p>
            <a:pPr marL="0" indent="0">
              <a:buNone/>
            </a:pPr>
            <a:r>
              <a:rPr lang="en-GB" dirty="0"/>
              <a:t>Sports Day – thoughts? </a:t>
            </a:r>
            <a:r>
              <a:rPr lang="en-GB" dirty="0" err="1"/>
              <a:t>Jad</a:t>
            </a:r>
            <a:r>
              <a:rPr lang="en-GB" dirty="0"/>
              <a:t> thinks it would be fun. Toby thinks if we had more than one track more people could take part. Robin – should have the choice. Judy – like to have more fun sports. We’d need a sheltered area if we’re out in the sun. Amaya – need lots of different sports. Zoya – continue fitness fun day</a:t>
            </a:r>
          </a:p>
          <a:p>
            <a:pPr marL="0" indent="0">
              <a:buNone/>
            </a:pPr>
            <a:r>
              <a:rPr lang="en-GB" dirty="0"/>
              <a:t>Toby suggested a treat for the person wearing a hat and sun cream the most. </a:t>
            </a:r>
          </a:p>
          <a:p>
            <a:pPr marL="0" indent="0">
              <a:buNone/>
            </a:pPr>
            <a:r>
              <a:rPr lang="en-GB" dirty="0"/>
              <a:t>Zoya suggested supporting to be kind and helpful at play time. Remind people at play times and lunch times</a:t>
            </a:r>
          </a:p>
          <a:p>
            <a:r>
              <a:rPr lang="en-GB" dirty="0"/>
              <a:t>I Global</a:t>
            </a:r>
          </a:p>
          <a:p>
            <a:r>
              <a:rPr lang="en-GB" dirty="0"/>
              <a:t>We’re checking the bins to make sure the recycling is right. We’ve made pictures to put above the bins to help everyone know which bin to use. There will be a bin trophy for the best bin. This will be announced in Friday assembly.</a:t>
            </a:r>
          </a:p>
          <a:p>
            <a:r>
              <a:rPr lang="en-GB" dirty="0"/>
              <a:t>Hoping to do some litter picks.</a:t>
            </a:r>
          </a:p>
        </p:txBody>
      </p:sp>
    </p:spTree>
    <p:extLst>
      <p:ext uri="{BB962C8B-B14F-4D97-AF65-F5344CB8AC3E}">
        <p14:creationId xmlns:p14="http://schemas.microsoft.com/office/powerpoint/2010/main" val="3027306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BCC3D-A9DB-4911-8FAE-3AA7D98F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8563C-9AB7-4E99-9426-C87571B20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 Link</a:t>
            </a:r>
          </a:p>
          <a:p>
            <a:r>
              <a:rPr lang="en-GB" dirty="0"/>
              <a:t>Creating posters and a video about the school fayre</a:t>
            </a:r>
          </a:p>
          <a:p>
            <a:r>
              <a:rPr lang="en-GB" dirty="0"/>
              <a:t>We’re e-mailing businesses about coming to our fayre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 Rights</a:t>
            </a:r>
          </a:p>
          <a:p>
            <a:pPr marL="0" indent="0">
              <a:buNone/>
            </a:pPr>
            <a:r>
              <a:rPr lang="en-GB" dirty="0"/>
              <a:t>We’ve made a video about Article 24 – the right to good health; this is on Dojo.</a:t>
            </a:r>
          </a:p>
          <a:p>
            <a:pPr marL="0" indent="0">
              <a:buNone/>
            </a:pPr>
            <a:r>
              <a:rPr lang="en-GB" dirty="0"/>
              <a:t>The Five steps to well being link to Article 24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40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E382A-34F9-431E-8FFA-78E87E08C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ED0A6-AC03-4B46-8D3A-3683B4161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I-Tech to help more people to learn how to use the chrome books and how to log into </a:t>
            </a:r>
            <a:r>
              <a:rPr lang="en-GB" dirty="0" err="1"/>
              <a:t>Hwb</a:t>
            </a:r>
            <a:r>
              <a:rPr lang="en-GB" dirty="0"/>
              <a:t>. </a:t>
            </a:r>
          </a:p>
          <a:p>
            <a:r>
              <a:rPr lang="en-GB" dirty="0"/>
              <a:t>I-Link to e-mail more businesses about the summer fayre and to create posters so everyone knows about it</a:t>
            </a:r>
          </a:p>
          <a:p>
            <a:r>
              <a:rPr lang="en-GB" dirty="0"/>
              <a:t>I-Rights to film parts of their trip to share with others</a:t>
            </a:r>
          </a:p>
          <a:p>
            <a:r>
              <a:rPr lang="en-GB" dirty="0"/>
              <a:t>I-Global to check the bins and take photographs for Dojo to teach parents how to recycle correctly too. Bin of the week to be announced in assembly each week.</a:t>
            </a:r>
          </a:p>
          <a:p>
            <a:r>
              <a:rPr lang="en-GB" dirty="0"/>
              <a:t>I Health to post photos of healthy lunch boxes, do some Litter Picks and support people to be kind and helpful at lunch times and break times.</a:t>
            </a:r>
          </a:p>
          <a:p>
            <a:r>
              <a:rPr lang="en-GB" dirty="0"/>
              <a:t>Opportunities for FP to play with KS2 to start after half term.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7974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EFFCD-BA64-4327-8834-FF34DF1A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Meeting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E2495-23D0-457A-AC75-71AAC6C89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Wednesday 21</a:t>
            </a:r>
            <a:r>
              <a:rPr lang="en-GB" baseline="30000" dirty="0"/>
              <a:t>st</a:t>
            </a:r>
            <a:r>
              <a:rPr lang="en-GB" dirty="0"/>
              <a:t> September</a:t>
            </a:r>
          </a:p>
          <a:p>
            <a:r>
              <a:rPr lang="en-GB" dirty="0"/>
              <a:t>Wednesday 23</a:t>
            </a:r>
            <a:r>
              <a:rPr lang="en-GB" baseline="30000" dirty="0"/>
              <a:t>rd</a:t>
            </a:r>
            <a:r>
              <a:rPr lang="en-GB" dirty="0"/>
              <a:t> November</a:t>
            </a:r>
          </a:p>
          <a:p>
            <a:r>
              <a:rPr lang="en-GB" dirty="0"/>
              <a:t>Wednesday 25</a:t>
            </a:r>
            <a:r>
              <a:rPr lang="en-GB" baseline="30000" dirty="0"/>
              <a:t>th</a:t>
            </a:r>
            <a:r>
              <a:rPr lang="en-GB" dirty="0"/>
              <a:t> January </a:t>
            </a:r>
          </a:p>
          <a:p>
            <a:r>
              <a:rPr lang="en-GB" dirty="0"/>
              <a:t>Wednesday 22</a:t>
            </a:r>
            <a:r>
              <a:rPr lang="en-GB" baseline="30000" dirty="0"/>
              <a:t>nd</a:t>
            </a:r>
            <a:r>
              <a:rPr lang="en-GB" dirty="0"/>
              <a:t> March</a:t>
            </a:r>
          </a:p>
          <a:p>
            <a:r>
              <a:rPr lang="en-GB" dirty="0"/>
              <a:t>Wednesday 10</a:t>
            </a:r>
            <a:r>
              <a:rPr lang="en-GB" baseline="30000" dirty="0"/>
              <a:t>th</a:t>
            </a:r>
            <a:r>
              <a:rPr lang="en-GB" dirty="0"/>
              <a:t> May</a:t>
            </a:r>
          </a:p>
          <a:p>
            <a:r>
              <a:rPr lang="en-GB" dirty="0"/>
              <a:t>Thursday 29</a:t>
            </a:r>
            <a:r>
              <a:rPr lang="en-GB" baseline="30000" dirty="0"/>
              <a:t>th</a:t>
            </a:r>
            <a:r>
              <a:rPr lang="en-GB" dirty="0"/>
              <a:t> June – full 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12B846-FC57-4AB6-8A90-766C65F65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6713" y="143544"/>
            <a:ext cx="1274174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482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E185E-35EA-45C3-88A0-F3F99A13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13" y="681037"/>
            <a:ext cx="10515600" cy="1325563"/>
          </a:xfrm>
        </p:spPr>
        <p:txBody>
          <a:bodyPr/>
          <a:lstStyle/>
          <a:p>
            <a:r>
              <a:rPr lang="en-GB" dirty="0"/>
              <a:t>Welcome to our new I-Voice Representatives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EC120A-BC9E-4E13-A359-4AF35D701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6713" y="162398"/>
            <a:ext cx="1274174" cy="1310754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7A1FB0-1913-4164-A40B-023790B0D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907900"/>
              </p:ext>
            </p:extLst>
          </p:nvPr>
        </p:nvGraphicFramePr>
        <p:xfrm>
          <a:off x="2032000" y="1725527"/>
          <a:ext cx="8127999" cy="4720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5561010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6113001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805751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578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Dee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Global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016795"/>
                  </a:ext>
                </a:extLst>
              </a:tr>
              <a:tr h="479036">
                <a:tc>
                  <a:txBody>
                    <a:bodyPr/>
                    <a:lstStyle/>
                    <a:p>
                      <a:r>
                        <a:rPr lang="en-GB" dirty="0"/>
                        <a:t>Toby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Severn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Rights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817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Rhymney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494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Judy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Llwchwr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Global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92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Robin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Clun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621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Jad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Ceiriog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0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Kai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Ogmore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12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Gio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Monnow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Health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988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Amelia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Lugg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Rights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143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Zoya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Dosbarth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Usk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Health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24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51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7841D2B8-6E0F-49D2-A94E-22373E576748}"/>
              </a:ext>
            </a:extLst>
          </p:cNvPr>
          <p:cNvSpPr/>
          <p:nvPr/>
        </p:nvSpPr>
        <p:spPr>
          <a:xfrm>
            <a:off x="2253135" y="4131004"/>
            <a:ext cx="1847653" cy="264686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EF48DA2-C7E0-44E0-9CD7-166019402639}"/>
              </a:ext>
            </a:extLst>
          </p:cNvPr>
          <p:cNvSpPr/>
          <p:nvPr/>
        </p:nvSpPr>
        <p:spPr>
          <a:xfrm>
            <a:off x="317372" y="0"/>
            <a:ext cx="1847653" cy="143287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0E01D4-D4C4-4251-8C02-8F31D0BF718C}"/>
              </a:ext>
            </a:extLst>
          </p:cNvPr>
          <p:cNvSpPr/>
          <p:nvPr/>
        </p:nvSpPr>
        <p:spPr>
          <a:xfrm>
            <a:off x="2292286" y="0"/>
            <a:ext cx="1847653" cy="143287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70922E6-AC4A-4AC4-A1D5-69F0B461F409}"/>
              </a:ext>
            </a:extLst>
          </p:cNvPr>
          <p:cNvSpPr/>
          <p:nvPr/>
        </p:nvSpPr>
        <p:spPr>
          <a:xfrm>
            <a:off x="4248347" y="0"/>
            <a:ext cx="1847653" cy="14328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232DBB6-A1E4-41DE-B8DA-B8FCC6B91D1D}"/>
              </a:ext>
            </a:extLst>
          </p:cNvPr>
          <p:cNvSpPr/>
          <p:nvPr/>
        </p:nvSpPr>
        <p:spPr>
          <a:xfrm>
            <a:off x="6223261" y="0"/>
            <a:ext cx="1847653" cy="143287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DB3B19-F625-4D25-8F75-AEE6B16DA1E2}"/>
              </a:ext>
            </a:extLst>
          </p:cNvPr>
          <p:cNvSpPr/>
          <p:nvPr/>
        </p:nvSpPr>
        <p:spPr>
          <a:xfrm>
            <a:off x="8160469" y="-18854"/>
            <a:ext cx="1847653" cy="14328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10432A3-0740-4A36-948B-C47A961B7D2F}"/>
              </a:ext>
            </a:extLst>
          </p:cNvPr>
          <p:cNvSpPr/>
          <p:nvPr/>
        </p:nvSpPr>
        <p:spPr>
          <a:xfrm>
            <a:off x="10115406" y="0"/>
            <a:ext cx="1847653" cy="143287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139921-3312-4303-B0A0-D4A179CEBDB5}"/>
              </a:ext>
            </a:extLst>
          </p:cNvPr>
          <p:cNvSpPr txBox="1"/>
          <p:nvPr/>
        </p:nvSpPr>
        <p:spPr>
          <a:xfrm>
            <a:off x="642254" y="374417"/>
            <a:ext cx="1239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36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-tech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A378BD-730B-43C4-A6C9-2E693EB8CB87}"/>
              </a:ext>
            </a:extLst>
          </p:cNvPr>
          <p:cNvSpPr txBox="1"/>
          <p:nvPr/>
        </p:nvSpPr>
        <p:spPr>
          <a:xfrm>
            <a:off x="10583749" y="369323"/>
            <a:ext cx="1077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36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-link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1BCB8A-0A4D-4323-8C85-7AC9275ECEB1}"/>
              </a:ext>
            </a:extLst>
          </p:cNvPr>
          <p:cNvSpPr txBox="1"/>
          <p:nvPr/>
        </p:nvSpPr>
        <p:spPr>
          <a:xfrm>
            <a:off x="8376942" y="398469"/>
            <a:ext cx="1472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36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-rights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2A3F1A-DF9A-4A5B-8427-738B9EFD00F7}"/>
              </a:ext>
            </a:extLst>
          </p:cNvPr>
          <p:cNvSpPr txBox="1"/>
          <p:nvPr/>
        </p:nvSpPr>
        <p:spPr>
          <a:xfrm>
            <a:off x="6402028" y="401012"/>
            <a:ext cx="15488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36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-global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592264E-722A-49DC-B532-066A366980C3}"/>
              </a:ext>
            </a:extLst>
          </p:cNvPr>
          <p:cNvSpPr txBox="1"/>
          <p:nvPr/>
        </p:nvSpPr>
        <p:spPr>
          <a:xfrm>
            <a:off x="4357879" y="398469"/>
            <a:ext cx="16097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36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-health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C00FAA-0863-4FD8-9D07-141AF4DED798}"/>
              </a:ext>
            </a:extLst>
          </p:cNvPr>
          <p:cNvSpPr txBox="1"/>
          <p:nvPr/>
        </p:nvSpPr>
        <p:spPr>
          <a:xfrm>
            <a:off x="2595857" y="360763"/>
            <a:ext cx="1235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36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-com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F6C78DA-01DF-48BC-AA24-AA1C052749B4}"/>
              </a:ext>
            </a:extLst>
          </p:cNvPr>
          <p:cNvSpPr/>
          <p:nvPr/>
        </p:nvSpPr>
        <p:spPr>
          <a:xfrm>
            <a:off x="338308" y="2205869"/>
            <a:ext cx="1847653" cy="143287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CDE47A5-4059-4DAE-B564-85E75D05DCD2}"/>
              </a:ext>
            </a:extLst>
          </p:cNvPr>
          <p:cNvSpPr/>
          <p:nvPr/>
        </p:nvSpPr>
        <p:spPr>
          <a:xfrm>
            <a:off x="2292286" y="2205869"/>
            <a:ext cx="1847653" cy="143287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8D67489-50F1-4584-8BA5-9ED365F8574A}"/>
              </a:ext>
            </a:extLst>
          </p:cNvPr>
          <p:cNvSpPr/>
          <p:nvPr/>
        </p:nvSpPr>
        <p:spPr>
          <a:xfrm>
            <a:off x="4267806" y="2205869"/>
            <a:ext cx="1847653" cy="14328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B7C58206-631B-42D4-A28E-0DA2939B1763}"/>
              </a:ext>
            </a:extLst>
          </p:cNvPr>
          <p:cNvSpPr/>
          <p:nvPr/>
        </p:nvSpPr>
        <p:spPr>
          <a:xfrm>
            <a:off x="6252612" y="2205869"/>
            <a:ext cx="1847653" cy="143287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625B076-0A1B-429E-90EF-4533A5C4FF08}"/>
              </a:ext>
            </a:extLst>
          </p:cNvPr>
          <p:cNvSpPr/>
          <p:nvPr/>
        </p:nvSpPr>
        <p:spPr>
          <a:xfrm>
            <a:off x="8189214" y="2205869"/>
            <a:ext cx="1847653" cy="14328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60FF857-A9BE-4C1A-9F34-84427CF3C641}"/>
              </a:ext>
            </a:extLst>
          </p:cNvPr>
          <p:cNvSpPr/>
          <p:nvPr/>
        </p:nvSpPr>
        <p:spPr>
          <a:xfrm>
            <a:off x="10125816" y="2216871"/>
            <a:ext cx="1847653" cy="143287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B626184-6A8C-463A-BB88-F08220A79385}"/>
              </a:ext>
            </a:extLst>
          </p:cNvPr>
          <p:cNvSpPr txBox="1"/>
          <p:nvPr/>
        </p:nvSpPr>
        <p:spPr>
          <a:xfrm>
            <a:off x="307480" y="2511648"/>
            <a:ext cx="1847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+mj-lt"/>
              </a:rPr>
              <a:t>Rhymney &amp; </a:t>
            </a:r>
          </a:p>
          <a:p>
            <a:r>
              <a:rPr lang="en-GB" sz="2800" dirty="0" err="1">
                <a:solidFill>
                  <a:schemeClr val="bg1"/>
                </a:solidFill>
                <a:latin typeface="+mj-lt"/>
              </a:rPr>
              <a:t>Ogmore</a:t>
            </a:r>
            <a:endParaRPr lang="en-GB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708850-3A96-454C-AF1C-1702890F9C68}"/>
              </a:ext>
            </a:extLst>
          </p:cNvPr>
          <p:cNvSpPr txBox="1"/>
          <p:nvPr/>
        </p:nvSpPr>
        <p:spPr>
          <a:xfrm>
            <a:off x="2305061" y="2454782"/>
            <a:ext cx="210923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+mj-lt"/>
              </a:rPr>
              <a:t>Clun, </a:t>
            </a:r>
            <a:r>
              <a:rPr lang="en-GB" sz="2800" dirty="0" err="1">
                <a:solidFill>
                  <a:schemeClr val="bg1"/>
                </a:solidFill>
                <a:latin typeface="+mj-lt"/>
              </a:rPr>
              <a:t>Teifi</a:t>
            </a:r>
            <a:r>
              <a:rPr lang="en-GB" sz="2800" dirty="0">
                <a:solidFill>
                  <a:schemeClr val="bg1"/>
                </a:solidFill>
                <a:latin typeface="+mj-lt"/>
              </a:rPr>
              <a:t> &amp; Dovey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7D0AA1A-EE79-4963-A58E-67576A40301A}"/>
              </a:ext>
            </a:extLst>
          </p:cNvPr>
          <p:cNvSpPr txBox="1"/>
          <p:nvPr/>
        </p:nvSpPr>
        <p:spPr>
          <a:xfrm>
            <a:off x="4302888" y="2415132"/>
            <a:ext cx="184765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+mj-lt"/>
              </a:rPr>
              <a:t>Monnow&amp; </a:t>
            </a:r>
            <a:r>
              <a:rPr lang="en-GB" sz="2800" dirty="0" err="1">
                <a:solidFill>
                  <a:schemeClr val="bg1"/>
                </a:solidFill>
                <a:latin typeface="+mj-lt"/>
              </a:rPr>
              <a:t>Usk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A2A1D91-EAE7-480D-9884-E2AB64AC2A8A}"/>
              </a:ext>
            </a:extLst>
          </p:cNvPr>
          <p:cNvSpPr txBox="1"/>
          <p:nvPr/>
        </p:nvSpPr>
        <p:spPr>
          <a:xfrm>
            <a:off x="6341561" y="2456254"/>
            <a:ext cx="1847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  <a:latin typeface="+mj-lt"/>
              </a:rPr>
              <a:t>Llwchwr</a:t>
            </a:r>
            <a:r>
              <a:rPr lang="en-GB" sz="2800" dirty="0">
                <a:solidFill>
                  <a:schemeClr val="bg1"/>
                </a:solidFill>
                <a:latin typeface="+mj-lt"/>
              </a:rPr>
              <a:t> &amp; Dee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8A0869-A938-408A-B873-4E123C5F9167}"/>
              </a:ext>
            </a:extLst>
          </p:cNvPr>
          <p:cNvSpPr txBox="1"/>
          <p:nvPr/>
        </p:nvSpPr>
        <p:spPr>
          <a:xfrm>
            <a:off x="8210037" y="2480010"/>
            <a:ext cx="184765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+mj-lt"/>
              </a:rPr>
              <a:t>Severn &amp; Lugg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E6AE943-EA80-4D2B-A6D1-3CADC3C08F90}"/>
              </a:ext>
            </a:extLst>
          </p:cNvPr>
          <p:cNvSpPr txBox="1"/>
          <p:nvPr/>
        </p:nvSpPr>
        <p:spPr>
          <a:xfrm>
            <a:off x="10198693" y="2480010"/>
            <a:ext cx="184765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+mj-lt"/>
              </a:rPr>
              <a:t> Ceiriog</a:t>
            </a:r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8D59C0C2-D0E3-4C7D-B212-5757CC27029C}"/>
              </a:ext>
            </a:extLst>
          </p:cNvPr>
          <p:cNvSpPr/>
          <p:nvPr/>
        </p:nvSpPr>
        <p:spPr>
          <a:xfrm>
            <a:off x="684841" y="1294122"/>
            <a:ext cx="1065229" cy="99924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1B6E4C05-7192-4FC5-B5CA-8631A5969B6C}"/>
              </a:ext>
            </a:extLst>
          </p:cNvPr>
          <p:cNvSpPr/>
          <p:nvPr/>
        </p:nvSpPr>
        <p:spPr>
          <a:xfrm>
            <a:off x="2655097" y="1325693"/>
            <a:ext cx="1065229" cy="99924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1988B021-D7E0-4E18-A242-AC543442246D}"/>
              </a:ext>
            </a:extLst>
          </p:cNvPr>
          <p:cNvSpPr/>
          <p:nvPr/>
        </p:nvSpPr>
        <p:spPr>
          <a:xfrm>
            <a:off x="4653626" y="1359243"/>
            <a:ext cx="1065229" cy="99924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0F0208BC-B9C6-4D72-9441-3F463FE67BEC}"/>
              </a:ext>
            </a:extLst>
          </p:cNvPr>
          <p:cNvSpPr/>
          <p:nvPr/>
        </p:nvSpPr>
        <p:spPr>
          <a:xfrm>
            <a:off x="6643825" y="1326304"/>
            <a:ext cx="1065229" cy="99924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03A227D5-319E-4B86-9163-AA45824E1556}"/>
              </a:ext>
            </a:extLst>
          </p:cNvPr>
          <p:cNvSpPr/>
          <p:nvPr/>
        </p:nvSpPr>
        <p:spPr>
          <a:xfrm>
            <a:off x="8598935" y="1318941"/>
            <a:ext cx="1065229" cy="99924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40833AF1-022D-44E5-A5B5-5426E7C252BD}"/>
              </a:ext>
            </a:extLst>
          </p:cNvPr>
          <p:cNvSpPr/>
          <p:nvPr/>
        </p:nvSpPr>
        <p:spPr>
          <a:xfrm>
            <a:off x="10517027" y="1336169"/>
            <a:ext cx="1065229" cy="99924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51DE2A13-2C25-4316-B384-33ED3301C6D9}"/>
              </a:ext>
            </a:extLst>
          </p:cNvPr>
          <p:cNvSpPr/>
          <p:nvPr/>
        </p:nvSpPr>
        <p:spPr>
          <a:xfrm>
            <a:off x="338308" y="4131004"/>
            <a:ext cx="1847653" cy="264686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794F0538-03ED-4B0D-AA13-E5A943F97CB9}"/>
              </a:ext>
            </a:extLst>
          </p:cNvPr>
          <p:cNvSpPr/>
          <p:nvPr/>
        </p:nvSpPr>
        <p:spPr>
          <a:xfrm>
            <a:off x="4267806" y="4119786"/>
            <a:ext cx="1847653" cy="26468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12C03BC-8F53-40BC-B7B8-A84DE8FEED7E}"/>
              </a:ext>
            </a:extLst>
          </p:cNvPr>
          <p:cNvSpPr/>
          <p:nvPr/>
        </p:nvSpPr>
        <p:spPr>
          <a:xfrm>
            <a:off x="6252611" y="4119786"/>
            <a:ext cx="1847653" cy="26468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1AF22E66-1F34-44B3-B5D7-0D935B466DEE}"/>
              </a:ext>
            </a:extLst>
          </p:cNvPr>
          <p:cNvSpPr/>
          <p:nvPr/>
        </p:nvSpPr>
        <p:spPr>
          <a:xfrm>
            <a:off x="8226702" y="4100932"/>
            <a:ext cx="1847653" cy="26468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F22CBAAC-ADF6-4818-9234-130B34C64C81}"/>
              </a:ext>
            </a:extLst>
          </p:cNvPr>
          <p:cNvSpPr/>
          <p:nvPr/>
        </p:nvSpPr>
        <p:spPr>
          <a:xfrm>
            <a:off x="10184337" y="4100932"/>
            <a:ext cx="1847653" cy="26468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7F14211-09DE-49C5-A6EA-39EF872CB922}"/>
              </a:ext>
            </a:extLst>
          </p:cNvPr>
          <p:cNvSpPr txBox="1"/>
          <p:nvPr/>
        </p:nvSpPr>
        <p:spPr>
          <a:xfrm>
            <a:off x="347360" y="4246528"/>
            <a:ext cx="177933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Lead the school ICT journey.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Create videos to help pupils know how to use ICT safely and correctly.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Safer Internet day.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2D46E61-48E9-449F-97DD-8FD821A03F0D}"/>
              </a:ext>
            </a:extLst>
          </p:cNvPr>
          <p:cNvSpPr txBox="1"/>
          <p:nvPr/>
        </p:nvSpPr>
        <p:spPr>
          <a:xfrm>
            <a:off x="10171935" y="4218254"/>
            <a:ext cx="17793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Linking with the local community and beyond!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Linking with other schools locally and globally.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A0E3143-2115-4E28-947C-184A5C133DC6}"/>
              </a:ext>
            </a:extLst>
          </p:cNvPr>
          <p:cNvSpPr txBox="1"/>
          <p:nvPr/>
        </p:nvSpPr>
        <p:spPr>
          <a:xfrm>
            <a:off x="8241880" y="4172826"/>
            <a:ext cx="177933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Promoting children’s rights across the school.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Celebrating and promoting the school’s rights journey. 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10F6B6C-F9AD-476E-9F82-896A358573F3}"/>
              </a:ext>
            </a:extLst>
          </p:cNvPr>
          <p:cNvSpPr txBox="1"/>
          <p:nvPr/>
        </p:nvSpPr>
        <p:spPr>
          <a:xfrm>
            <a:off x="6271349" y="4218254"/>
            <a:ext cx="184131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Looking after the environment.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Litter picks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Lead eco </a:t>
            </a:r>
            <a:r>
              <a:rPr lang="en-GB" sz="1400" dirty="0" err="1">
                <a:solidFill>
                  <a:schemeClr val="bg1"/>
                </a:solidFill>
              </a:rPr>
              <a:t>intiatives</a:t>
            </a:r>
            <a:r>
              <a:rPr lang="en-GB" sz="1400" dirty="0">
                <a:solidFill>
                  <a:schemeClr val="bg1"/>
                </a:solidFill>
              </a:rPr>
              <a:t> within school.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Promote languages – Could have a language of the half term for register.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A25BCE4-DF37-49B3-8D52-741AEA3BE4AB}"/>
              </a:ext>
            </a:extLst>
          </p:cNvPr>
          <p:cNvSpPr txBox="1"/>
          <p:nvPr/>
        </p:nvSpPr>
        <p:spPr>
          <a:xfrm>
            <a:off x="2292286" y="4000306"/>
            <a:ext cx="1779337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endParaRPr lang="en-GB" dirty="0">
              <a:solidFill>
                <a:schemeClr val="bg1"/>
              </a:solidFill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Communicate with parents each half term. </a:t>
            </a:r>
            <a:endParaRPr lang="en-GB" sz="1400" dirty="0">
              <a:solidFill>
                <a:schemeClr val="bg1"/>
              </a:solidFill>
              <a:cs typeface="Calibri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Communicate information within the school.</a:t>
            </a:r>
            <a:endParaRPr lang="en-GB" sz="1400" dirty="0">
              <a:solidFill>
                <a:schemeClr val="bg1"/>
              </a:solidFill>
              <a:cs typeface="Calibri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Contributing to school website,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 newsletters, twitter and dojo.</a:t>
            </a:r>
            <a:endParaRPr lang="en-GB" sz="1400">
              <a:solidFill>
                <a:schemeClr val="bg1"/>
              </a:solidFill>
              <a:cs typeface="Calibri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7F6B44D-646E-4A11-BAB5-925440A8E749}"/>
              </a:ext>
            </a:extLst>
          </p:cNvPr>
          <p:cNvSpPr txBox="1"/>
          <p:nvPr/>
        </p:nvSpPr>
        <p:spPr>
          <a:xfrm>
            <a:off x="4273078" y="4218254"/>
            <a:ext cx="1938953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Calibri Light"/>
                <a:cs typeface="Calibri Light"/>
              </a:rPr>
              <a:t>promoting healthy lunch boxes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Calibri Light"/>
                <a:cs typeface="Calibri Light"/>
              </a:rPr>
              <a:t>Promoting well-being and general health and fitness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  <a:latin typeface="Calibri Light"/>
                <a:cs typeface="Calibri Light"/>
              </a:rPr>
              <a:t>Lead school initiatives </a:t>
            </a:r>
            <a:endParaRPr lang="en-GB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2" name="Arrow: Down 61">
            <a:extLst>
              <a:ext uri="{FF2B5EF4-FFF2-40B4-BE49-F238E27FC236}">
                <a16:creationId xmlns:a16="http://schemas.microsoft.com/office/drawing/2014/main" id="{8338C3E1-4B3C-44CE-8A8E-3A473C67D9EB}"/>
              </a:ext>
            </a:extLst>
          </p:cNvPr>
          <p:cNvSpPr/>
          <p:nvPr/>
        </p:nvSpPr>
        <p:spPr>
          <a:xfrm>
            <a:off x="843137" y="3544645"/>
            <a:ext cx="702860" cy="62818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Arrow: Down 62">
            <a:extLst>
              <a:ext uri="{FF2B5EF4-FFF2-40B4-BE49-F238E27FC236}">
                <a16:creationId xmlns:a16="http://schemas.microsoft.com/office/drawing/2014/main" id="{C029434A-FCC3-46C3-935E-968E319FE5F5}"/>
              </a:ext>
            </a:extLst>
          </p:cNvPr>
          <p:cNvSpPr/>
          <p:nvPr/>
        </p:nvSpPr>
        <p:spPr>
          <a:xfrm>
            <a:off x="6813049" y="3575037"/>
            <a:ext cx="702860" cy="62818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F0036567-DA8E-4E10-9A19-D398AD5CC3F1}"/>
              </a:ext>
            </a:extLst>
          </p:cNvPr>
          <p:cNvSpPr/>
          <p:nvPr/>
        </p:nvSpPr>
        <p:spPr>
          <a:xfrm>
            <a:off x="8761611" y="3537282"/>
            <a:ext cx="702860" cy="62818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5C94271A-65ED-4BA4-A686-708323E5B538}"/>
              </a:ext>
            </a:extLst>
          </p:cNvPr>
          <p:cNvSpPr/>
          <p:nvPr/>
        </p:nvSpPr>
        <p:spPr>
          <a:xfrm>
            <a:off x="10710173" y="3549932"/>
            <a:ext cx="702860" cy="62818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72DAE308-2B5C-421E-AF8C-CB705120A1F8}"/>
              </a:ext>
            </a:extLst>
          </p:cNvPr>
          <p:cNvSpPr/>
          <p:nvPr/>
        </p:nvSpPr>
        <p:spPr>
          <a:xfrm>
            <a:off x="4841682" y="3555642"/>
            <a:ext cx="702860" cy="62818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EF49F315-4D6E-4FDE-A681-A3CCAA048822}"/>
              </a:ext>
            </a:extLst>
          </p:cNvPr>
          <p:cNvSpPr/>
          <p:nvPr/>
        </p:nvSpPr>
        <p:spPr>
          <a:xfrm>
            <a:off x="2900879" y="3590073"/>
            <a:ext cx="702860" cy="62818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35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6CFDE-A596-44C3-A6FB-9F5B410E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00355-705C-43D4-9536-55BCFA33D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Carry out work with your class on your area of responsibility</a:t>
            </a:r>
          </a:p>
          <a:p>
            <a:r>
              <a:rPr lang="en-GB" dirty="0"/>
              <a:t>Report back at the next meeting what your I group has done</a:t>
            </a:r>
          </a:p>
          <a:p>
            <a:r>
              <a:rPr lang="en-GB" dirty="0"/>
              <a:t>Come to the next meeting with any new ideas that your I-Right group would like to do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B14908-3C97-44EC-8111-9E0BDA780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6713" y="143544"/>
            <a:ext cx="1274174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1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A2284-C990-4606-A004-68A1F4D4F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Meeting 23</a:t>
            </a:r>
            <a:r>
              <a:rPr lang="en-GB" baseline="30000" dirty="0"/>
              <a:t>rd</a:t>
            </a:r>
            <a:r>
              <a:rPr lang="en-GB" dirty="0"/>
              <a:t> November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33906-932F-42EE-A198-E05AB21AE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Attending</a:t>
            </a:r>
          </a:p>
          <a:p>
            <a:pPr marL="0" indent="0">
              <a:buNone/>
            </a:pPr>
            <a:r>
              <a:rPr lang="en-GB" dirty="0" err="1"/>
              <a:t>Gio</a:t>
            </a:r>
            <a:r>
              <a:rPr lang="en-GB" dirty="0"/>
              <a:t>-  </a:t>
            </a:r>
            <a:r>
              <a:rPr lang="en-GB" dirty="0" err="1"/>
              <a:t>dosbarth</a:t>
            </a:r>
            <a:r>
              <a:rPr lang="en-GB" dirty="0"/>
              <a:t> </a:t>
            </a:r>
            <a:r>
              <a:rPr lang="en-GB" dirty="0" err="1"/>
              <a:t>monnow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Kai-  </a:t>
            </a:r>
            <a:r>
              <a:rPr lang="en-GB" dirty="0" err="1"/>
              <a:t>dothbarth</a:t>
            </a:r>
            <a:r>
              <a:rPr lang="en-GB" dirty="0"/>
              <a:t> </a:t>
            </a:r>
            <a:r>
              <a:rPr lang="en-GB" dirty="0" err="1"/>
              <a:t>ogmor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 err="1"/>
              <a:t>Ameila</a:t>
            </a:r>
            <a:r>
              <a:rPr lang="en-GB" dirty="0"/>
              <a:t>-  </a:t>
            </a:r>
            <a:r>
              <a:rPr lang="en-GB" dirty="0" err="1"/>
              <a:t>dosbarth</a:t>
            </a:r>
            <a:r>
              <a:rPr lang="en-GB" dirty="0"/>
              <a:t> </a:t>
            </a:r>
            <a:r>
              <a:rPr lang="en-GB" dirty="0" err="1"/>
              <a:t>lugg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Paige- </a:t>
            </a:r>
            <a:r>
              <a:rPr lang="en-GB" dirty="0" err="1"/>
              <a:t>dothbarth</a:t>
            </a:r>
            <a:r>
              <a:rPr lang="en-GB" dirty="0"/>
              <a:t> dee </a:t>
            </a:r>
          </a:p>
          <a:p>
            <a:pPr marL="0" indent="0">
              <a:buNone/>
            </a:pPr>
            <a:r>
              <a:rPr lang="en-GB" dirty="0"/>
              <a:t>Robin- </a:t>
            </a:r>
            <a:r>
              <a:rPr lang="en-GB" dirty="0" err="1"/>
              <a:t>dothbarth</a:t>
            </a:r>
            <a:r>
              <a:rPr lang="en-GB" dirty="0"/>
              <a:t> Clun </a:t>
            </a:r>
          </a:p>
          <a:p>
            <a:pPr marL="0" indent="0">
              <a:buNone/>
            </a:pPr>
            <a:r>
              <a:rPr lang="en-GB" dirty="0" err="1"/>
              <a:t>Jad</a:t>
            </a:r>
            <a:r>
              <a:rPr lang="en-GB" dirty="0"/>
              <a:t> </a:t>
            </a:r>
            <a:r>
              <a:rPr lang="en-GB" dirty="0" err="1"/>
              <a:t>ceriog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Cody-</a:t>
            </a:r>
            <a:r>
              <a:rPr lang="en-GB" dirty="0" err="1"/>
              <a:t>rhuymney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Toby-</a:t>
            </a:r>
            <a:r>
              <a:rPr lang="en-GB" dirty="0" err="1"/>
              <a:t>dothbarth</a:t>
            </a:r>
            <a:r>
              <a:rPr lang="en-GB" dirty="0"/>
              <a:t> </a:t>
            </a:r>
            <a:r>
              <a:rPr lang="en-GB" dirty="0" err="1"/>
              <a:t>severn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/>
              <a:t>Zoya-</a:t>
            </a:r>
            <a:r>
              <a:rPr lang="en-GB" dirty="0" err="1"/>
              <a:t>dothbarth</a:t>
            </a:r>
            <a:r>
              <a:rPr lang="en-GB" dirty="0"/>
              <a:t> </a:t>
            </a:r>
            <a:r>
              <a:rPr lang="en-GB" dirty="0" err="1"/>
              <a:t>usk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24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EA8E5-722A-430F-8EC6-062DD618F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I-groups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C5FE2-017A-4A83-A677-0ACE39ACE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Tech</a:t>
            </a:r>
          </a:p>
          <a:p>
            <a:pPr marL="0" indent="0">
              <a:buNone/>
            </a:pPr>
            <a:r>
              <a:rPr lang="en-GB" dirty="0"/>
              <a:t>Made videos how to get onto </a:t>
            </a:r>
            <a:r>
              <a:rPr lang="en-GB" dirty="0" err="1"/>
              <a:t>Hwb</a:t>
            </a:r>
            <a:r>
              <a:rPr lang="en-GB" dirty="0"/>
              <a:t> – shared these with others</a:t>
            </a:r>
          </a:p>
          <a:p>
            <a:pPr marL="0" indent="0">
              <a:buNone/>
            </a:pPr>
            <a:r>
              <a:rPr lang="en-GB" dirty="0"/>
              <a:t>Helped the Year 1s to log onto Purple Mash</a:t>
            </a:r>
          </a:p>
          <a:p>
            <a:r>
              <a:rPr lang="en-GB" dirty="0"/>
              <a:t>I-Com</a:t>
            </a:r>
          </a:p>
          <a:p>
            <a:pPr marL="0" indent="0">
              <a:buNone/>
            </a:pPr>
            <a:r>
              <a:rPr lang="en-GB" dirty="0"/>
              <a:t>In groups we’ve gone to the younger classes every two weeks to be reading buddies, to help the younger children with their reading</a:t>
            </a:r>
          </a:p>
          <a:p>
            <a:pPr marL="0" indent="0">
              <a:buNone/>
            </a:pPr>
            <a:r>
              <a:rPr lang="en-GB" dirty="0"/>
              <a:t>Contributing to the school’s newsletter every half term.</a:t>
            </a:r>
          </a:p>
          <a:p>
            <a:pPr marL="0" indent="0">
              <a:buNone/>
            </a:pPr>
            <a:r>
              <a:rPr lang="en-GB" dirty="0"/>
              <a:t>Plan to make videos to share learning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07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B3D86-37E5-4FE3-8124-B1B0EACC1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BC98-E9F0-4760-BDC2-AE08DE1CA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I-health</a:t>
            </a:r>
          </a:p>
          <a:p>
            <a:pPr marL="0" indent="0">
              <a:buNone/>
            </a:pPr>
            <a:r>
              <a:rPr lang="en-GB" dirty="0"/>
              <a:t>Been checking people’s lunch boxes for healthy food, then I tell them to keep bringing healthy things</a:t>
            </a:r>
          </a:p>
          <a:p>
            <a:pPr marL="0" indent="0">
              <a:buNone/>
            </a:pPr>
            <a:r>
              <a:rPr lang="en-GB" dirty="0"/>
              <a:t>Made healthy lunch box posters and put these up around the school</a:t>
            </a:r>
          </a:p>
          <a:p>
            <a:pPr marL="0" indent="0">
              <a:buNone/>
            </a:pPr>
            <a:r>
              <a:rPr lang="en-GB" dirty="0"/>
              <a:t>We’ve discussed activities that we’d like to do this year – want to continue wake and shake, and we want to continue Well-being Wednesdays</a:t>
            </a:r>
          </a:p>
          <a:p>
            <a:pPr marL="0" indent="0">
              <a:buNone/>
            </a:pPr>
            <a:r>
              <a:rPr lang="en-GB" dirty="0"/>
              <a:t>Did a questionnaire to find out people’s thoughts and opinions about playtimes at </a:t>
            </a:r>
            <a:r>
              <a:rPr lang="en-GB" dirty="0" err="1"/>
              <a:t>Meadowlane</a:t>
            </a:r>
            <a:r>
              <a:rPr lang="en-GB" dirty="0"/>
              <a:t>. Some people feel play time isn’t long enough, but others feel it is. More play ground equipment.</a:t>
            </a:r>
          </a:p>
        </p:txBody>
      </p:sp>
    </p:spTree>
    <p:extLst>
      <p:ext uri="{BB962C8B-B14F-4D97-AF65-F5344CB8AC3E}">
        <p14:creationId xmlns:p14="http://schemas.microsoft.com/office/powerpoint/2010/main" val="1293819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4AF30-F200-47DD-868A-C58BF05A4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A4A60-E06C-4AB9-99B5-F719935C9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Global</a:t>
            </a:r>
          </a:p>
          <a:p>
            <a:pPr marL="0" indent="0">
              <a:buNone/>
            </a:pPr>
            <a:r>
              <a:rPr lang="en-GB" dirty="0"/>
              <a:t>Votes on how to promote eco things, e.g. Litter picks. </a:t>
            </a:r>
          </a:p>
          <a:p>
            <a:pPr marL="0" indent="0">
              <a:buNone/>
            </a:pPr>
            <a:r>
              <a:rPr lang="en-GB" dirty="0"/>
              <a:t>Taught other classes how to learn numbers in Spanish and Chinese</a:t>
            </a:r>
          </a:p>
          <a:p>
            <a:pPr marL="0" indent="0">
              <a:buNone/>
            </a:pPr>
            <a:r>
              <a:rPr lang="en-GB" dirty="0"/>
              <a:t>By next meeting we will teach some classes the alphabet, greeting in Chinese, French and Spanish</a:t>
            </a:r>
          </a:p>
          <a:p>
            <a:r>
              <a:rPr lang="en-GB" dirty="0"/>
              <a:t>I Rights</a:t>
            </a:r>
          </a:p>
          <a:p>
            <a:pPr marL="0" indent="0">
              <a:buNone/>
            </a:pPr>
            <a:r>
              <a:rPr lang="en-GB" dirty="0"/>
              <a:t>We film the right of the Week; it goes on Dojo</a:t>
            </a:r>
          </a:p>
          <a:p>
            <a:pPr marL="0" indent="0">
              <a:buNone/>
            </a:pPr>
            <a:r>
              <a:rPr lang="en-GB" dirty="0"/>
              <a:t>We promoted International Children’s Day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8133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</TotalTime>
  <Words>1720</Words>
  <Application>Microsoft Office PowerPoint</Application>
  <PresentationFormat>Widescreen</PresentationFormat>
  <Paragraphs>223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I Voice 2022/2023</vt:lpstr>
      <vt:lpstr>Meeting – Wednesday 21st September </vt:lpstr>
      <vt:lpstr>Welcome to our new I-Voice Representatives</vt:lpstr>
      <vt:lpstr>PowerPoint Presentation</vt:lpstr>
      <vt:lpstr>Next steps:</vt:lpstr>
      <vt:lpstr>Meeting 23rd November 2022</vt:lpstr>
      <vt:lpstr>Feedback from I-groups</vt:lpstr>
      <vt:lpstr>Feedback from groups</vt:lpstr>
      <vt:lpstr>Feedback from groups</vt:lpstr>
      <vt:lpstr>Feedback from groups</vt:lpstr>
      <vt:lpstr>Next Steps</vt:lpstr>
      <vt:lpstr>Meeting Wednesday 25th January 2023</vt:lpstr>
      <vt:lpstr>Next Steps from previous meeting</vt:lpstr>
      <vt:lpstr>Feedback from I-Groups</vt:lpstr>
      <vt:lpstr>Feedback from I-groups</vt:lpstr>
      <vt:lpstr>Feedback from I-groups</vt:lpstr>
      <vt:lpstr>Next Steps:</vt:lpstr>
      <vt:lpstr>Meeting Tuesday 23rd May 2023</vt:lpstr>
      <vt:lpstr>Feedback from I-groups</vt:lpstr>
      <vt:lpstr>Feedback from I-groups</vt:lpstr>
      <vt:lpstr>Feedback from Groups</vt:lpstr>
      <vt:lpstr>Next Steps:</vt:lpstr>
      <vt:lpstr>Meeting 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Voice 2022/2023</dc:title>
  <dc:creator>Chloe Ford</dc:creator>
  <cp:lastModifiedBy>Chloe Ford</cp:lastModifiedBy>
  <cp:revision>29</cp:revision>
  <dcterms:created xsi:type="dcterms:W3CDTF">2022-09-21T08:08:08Z</dcterms:created>
  <dcterms:modified xsi:type="dcterms:W3CDTF">2023-05-24T12:36:54Z</dcterms:modified>
</cp:coreProperties>
</file>