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81" r:id="rId5"/>
    <p:sldId id="262" r:id="rId6"/>
    <p:sldId id="282" r:id="rId7"/>
    <p:sldId id="298" r:id="rId8"/>
    <p:sldId id="265" r:id="rId9"/>
    <p:sldId id="267" r:id="rId10"/>
    <p:sldId id="268" r:id="rId11"/>
    <p:sldId id="269" r:id="rId12"/>
    <p:sldId id="283" r:id="rId13"/>
    <p:sldId id="284" r:id="rId14"/>
    <p:sldId id="285" r:id="rId15"/>
    <p:sldId id="266" r:id="rId16"/>
    <p:sldId id="294" r:id="rId17"/>
    <p:sldId id="286" r:id="rId18"/>
    <p:sldId id="287" r:id="rId19"/>
    <p:sldId id="288" r:id="rId20"/>
    <p:sldId id="295" r:id="rId21"/>
    <p:sldId id="289" r:id="rId22"/>
    <p:sldId id="290" r:id="rId23"/>
    <p:sldId id="291" r:id="rId24"/>
    <p:sldId id="292" r:id="rId25"/>
    <p:sldId id="293" r:id="rId2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33" autoAdjust="0"/>
    <p:restoredTop sz="94660"/>
  </p:normalViewPr>
  <p:slideViewPr>
    <p:cSldViewPr snapToGrid="0">
      <p:cViewPr varScale="1">
        <p:scale>
          <a:sx n="114" d="100"/>
          <a:sy n="114" d="100"/>
        </p:scale>
        <p:origin x="50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18EC5-8041-4242-98E8-B10F05090C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D2975BD-70DA-4D02-B834-BEE126C62B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E2873F0-AF74-45C8-A63D-E03C522417F5}"/>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5B9133C8-9B4E-4029-BDBB-E9F6496679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9263BA-A11C-4ECD-BE1F-817B070EE64F}"/>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840213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29926-B6A9-4574-89A2-0E6ABE998B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3C9233-84AF-438C-BF71-BA8CACA09E3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62C7D9-16B5-416D-B041-C3CA9AA142C6}"/>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D631A7C7-8A24-442D-BA04-9F9D2CE5EF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00CB3E-7897-4478-9317-D5D63F24764D}"/>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3049247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F26635-74B1-4A5E-B6F5-8F18EAD3B0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3B435AD-B7C2-45FF-A4A9-084F15DC3A9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4B871D-575A-4FFA-A0CE-D20FC1C2EF42}"/>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9404212D-4133-4777-9393-A9E3EAF17F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629563-3801-4CB0-9ACC-2D6A861CD2FB}"/>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2739837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B4686-1777-4F88-B58D-97E73A5BBE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051B747-39F9-43C7-A509-86D5B3F5C42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7EBAC5-7689-4451-B9B6-6A643BDCD4E0}"/>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2000ED5E-1AC8-4CC9-8A33-075FD1CDFE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6E5D87-F878-4663-B842-DF82179527A6}"/>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411793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0C643-4237-448A-8856-75975BEDD5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BC5A1A3-FA88-430D-8FAF-4E044B5027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73DF436-0448-4456-8B52-D2C9EFC87730}"/>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CC29DEB6-D1FB-4E87-9EF8-AF1926D9B1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67C4D5-532D-4C1B-8603-E7F4F23220C0}"/>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346125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FA37F-2AC1-48A4-9BA7-49AE5972119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3275A9-9B9B-4268-870E-38AEC72372A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91A3BC6-239D-480D-A9EC-EAAC3A56EBA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3B02C93-3D51-4AAD-A518-94D5BD4633AE}"/>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6" name="Footer Placeholder 5">
            <a:extLst>
              <a:ext uri="{FF2B5EF4-FFF2-40B4-BE49-F238E27FC236}">
                <a16:creationId xmlns:a16="http://schemas.microsoft.com/office/drawing/2014/main" id="{C9086422-1A7A-41F1-B492-6B83E33BC1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C91CBF-C7ED-4F67-8BD1-7BEE1959A207}"/>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3579563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6019C-3552-4E8F-B03C-35DB8DA20B9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313728-0277-45C4-A949-DE174FC151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6D4194D-08E3-4202-B4D2-86667EB654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5273B67-40F3-408C-BF56-36398CA310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BF3D77-6277-4B08-BF45-A6F70A5D528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C709615-BA65-42D9-9B11-6C1CCB1EE154}"/>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8" name="Footer Placeholder 7">
            <a:extLst>
              <a:ext uri="{FF2B5EF4-FFF2-40B4-BE49-F238E27FC236}">
                <a16:creationId xmlns:a16="http://schemas.microsoft.com/office/drawing/2014/main" id="{34DA5B78-4AC6-4B84-9235-5C617634F1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20A19CA-157F-4D9F-833E-194F3340C3CD}"/>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215306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0605C-042A-4E25-9BB8-BA079BC386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78DB19D-E875-4AE9-B81F-9BDAA71C8AB5}"/>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4" name="Footer Placeholder 3">
            <a:extLst>
              <a:ext uri="{FF2B5EF4-FFF2-40B4-BE49-F238E27FC236}">
                <a16:creationId xmlns:a16="http://schemas.microsoft.com/office/drawing/2014/main" id="{10EAECE6-5DD0-4360-BD69-1D7F88BFE3D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611DBBC-7982-4514-BC24-6C5A2DD5B616}"/>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4198628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099AE9-B7C5-4DD2-BB98-9BA1EA0FC924}"/>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3" name="Footer Placeholder 2">
            <a:extLst>
              <a:ext uri="{FF2B5EF4-FFF2-40B4-BE49-F238E27FC236}">
                <a16:creationId xmlns:a16="http://schemas.microsoft.com/office/drawing/2014/main" id="{A4E8F829-B328-4974-AF33-8C4601B7D5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B21C71-CA40-47E6-B7E2-22120858C307}"/>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685627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66B5-B46B-4DAA-93AD-4E7FFC5AF5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77C243E-8B49-4D87-AC31-E9BC4A36D2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81B8B57-C3A6-4E67-A4A2-CCCA900C9B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24F31A-18CB-4C6F-81C6-2A38CB0EA645}"/>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6" name="Footer Placeholder 5">
            <a:extLst>
              <a:ext uri="{FF2B5EF4-FFF2-40B4-BE49-F238E27FC236}">
                <a16:creationId xmlns:a16="http://schemas.microsoft.com/office/drawing/2014/main" id="{2D5E034F-0AA6-4687-B0D0-2736DA4F5B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79592E-291E-45CF-9AC3-FF63C840FE2B}"/>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73139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F2BF3-5D8A-44A3-A896-25EA800374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FD72029-4908-4F1C-B647-5BDA523A22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77A3AC-ACA5-46F2-8EA0-D00EEE3CA4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1D6FB9-FB3A-4F27-9CBA-E7326E534414}"/>
              </a:ext>
            </a:extLst>
          </p:cNvPr>
          <p:cNvSpPr>
            <a:spLocks noGrp="1"/>
          </p:cNvSpPr>
          <p:nvPr>
            <p:ph type="dt" sz="half" idx="10"/>
          </p:nvPr>
        </p:nvSpPr>
        <p:spPr/>
        <p:txBody>
          <a:bodyPr/>
          <a:lstStyle/>
          <a:p>
            <a:fld id="{56F3BB80-0F0D-4BFA-ACEC-B9805F733604}" type="datetimeFigureOut">
              <a:rPr lang="en-GB" smtClean="0"/>
              <a:t>22/03/2024</a:t>
            </a:fld>
            <a:endParaRPr lang="en-GB"/>
          </a:p>
        </p:txBody>
      </p:sp>
      <p:sp>
        <p:nvSpPr>
          <p:cNvPr id="6" name="Footer Placeholder 5">
            <a:extLst>
              <a:ext uri="{FF2B5EF4-FFF2-40B4-BE49-F238E27FC236}">
                <a16:creationId xmlns:a16="http://schemas.microsoft.com/office/drawing/2014/main" id="{E3349A35-284B-42E8-B409-835519C6AB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7A90CA-3B55-469D-B4D0-F9B3AFCFFEC5}"/>
              </a:ext>
            </a:extLst>
          </p:cNvPr>
          <p:cNvSpPr>
            <a:spLocks noGrp="1"/>
          </p:cNvSpPr>
          <p:nvPr>
            <p:ph type="sldNum" sz="quarter" idx="12"/>
          </p:nvPr>
        </p:nvSpPr>
        <p:spPr/>
        <p:txBody>
          <a:bodyPr/>
          <a:lstStyle/>
          <a:p>
            <a:fld id="{11EE92CA-DE36-44D0-9AAA-43EF9BFF2B5A}" type="slidenum">
              <a:rPr lang="en-GB" smtClean="0"/>
              <a:t>‹#›</a:t>
            </a:fld>
            <a:endParaRPr lang="en-GB"/>
          </a:p>
        </p:txBody>
      </p:sp>
    </p:spTree>
    <p:extLst>
      <p:ext uri="{BB962C8B-B14F-4D97-AF65-F5344CB8AC3E}">
        <p14:creationId xmlns:p14="http://schemas.microsoft.com/office/powerpoint/2010/main" val="207064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FBE255-20C8-49F9-8C19-2AFBFF16E4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A7A433-1B21-40FA-B43D-0DDCDDCB3A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CACA52-9AAE-48CC-9163-47B06ED528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F3BB80-0F0D-4BFA-ACEC-B9805F733604}" type="datetimeFigureOut">
              <a:rPr lang="en-GB" smtClean="0"/>
              <a:t>22/03/2024</a:t>
            </a:fld>
            <a:endParaRPr lang="en-GB"/>
          </a:p>
        </p:txBody>
      </p:sp>
      <p:sp>
        <p:nvSpPr>
          <p:cNvPr id="5" name="Footer Placeholder 4">
            <a:extLst>
              <a:ext uri="{FF2B5EF4-FFF2-40B4-BE49-F238E27FC236}">
                <a16:creationId xmlns:a16="http://schemas.microsoft.com/office/drawing/2014/main" id="{8A6DC9AF-507E-4D60-ABEF-E5F301A5BF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B774A2C-F753-44A8-AA41-FD99E3916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EE92CA-DE36-44D0-9AAA-43EF9BFF2B5A}" type="slidenum">
              <a:rPr lang="en-GB" smtClean="0"/>
              <a:t>‹#›</a:t>
            </a:fld>
            <a:endParaRPr lang="en-GB"/>
          </a:p>
        </p:txBody>
      </p:sp>
    </p:spTree>
    <p:extLst>
      <p:ext uri="{BB962C8B-B14F-4D97-AF65-F5344CB8AC3E}">
        <p14:creationId xmlns:p14="http://schemas.microsoft.com/office/powerpoint/2010/main" val="3246135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3008C-4825-4BF6-850B-0EA91A70F436}"/>
              </a:ext>
            </a:extLst>
          </p:cNvPr>
          <p:cNvSpPr>
            <a:spLocks noGrp="1"/>
          </p:cNvSpPr>
          <p:nvPr>
            <p:ph type="ctrTitle"/>
          </p:nvPr>
        </p:nvSpPr>
        <p:spPr>
          <a:xfrm>
            <a:off x="1524000" y="653805"/>
            <a:ext cx="9144000" cy="1187204"/>
          </a:xfrm>
        </p:spPr>
        <p:txBody>
          <a:bodyPr/>
          <a:lstStyle/>
          <a:p>
            <a:r>
              <a:rPr lang="en-GB" dirty="0"/>
              <a:t>I Voice 2023/2024</a:t>
            </a:r>
          </a:p>
        </p:txBody>
      </p:sp>
      <p:pic>
        <p:nvPicPr>
          <p:cNvPr id="4" name="Picture 3">
            <a:extLst>
              <a:ext uri="{FF2B5EF4-FFF2-40B4-BE49-F238E27FC236}">
                <a16:creationId xmlns:a16="http://schemas.microsoft.com/office/drawing/2014/main" id="{49EEED7C-D5FA-4859-922D-C24360E962EE}"/>
              </a:ext>
            </a:extLst>
          </p:cNvPr>
          <p:cNvPicPr>
            <a:picLocks noChangeAspect="1"/>
          </p:cNvPicPr>
          <p:nvPr/>
        </p:nvPicPr>
        <p:blipFill>
          <a:blip r:embed="rId2"/>
          <a:stretch>
            <a:fillRect/>
          </a:stretch>
        </p:blipFill>
        <p:spPr>
          <a:xfrm>
            <a:off x="10668000" y="209301"/>
            <a:ext cx="1273215" cy="1311215"/>
          </a:xfrm>
          <a:prstGeom prst="rect">
            <a:avLst/>
          </a:prstGeom>
        </p:spPr>
      </p:pic>
    </p:spTree>
    <p:extLst>
      <p:ext uri="{BB962C8B-B14F-4D97-AF65-F5344CB8AC3E}">
        <p14:creationId xmlns:p14="http://schemas.microsoft.com/office/powerpoint/2010/main" val="55664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4AF30-F200-47DD-868A-C58BF05A4A01}"/>
              </a:ext>
            </a:extLst>
          </p:cNvPr>
          <p:cNvSpPr>
            <a:spLocks noGrp="1"/>
          </p:cNvSpPr>
          <p:nvPr>
            <p:ph type="title"/>
          </p:nvPr>
        </p:nvSpPr>
        <p:spPr/>
        <p:txBody>
          <a:bodyPr>
            <a:normAutofit fontScale="90000"/>
          </a:bodyPr>
          <a:lstStyle/>
          <a:p>
            <a:pPr marL="571500" indent="-571500">
              <a:buFont typeface="Arial" panose="020B0604020202020204" pitchFamily="34" charset="0"/>
              <a:buChar char="•"/>
            </a:pPr>
            <a:r>
              <a:rPr lang="en-GB" dirty="0"/>
              <a:t>Feedback from groups</a:t>
            </a:r>
            <a:br>
              <a:rPr lang="en-GB" dirty="0"/>
            </a:br>
            <a:br>
              <a:rPr lang="en-GB" sz="2000" dirty="0"/>
            </a:br>
            <a:endParaRPr lang="en-GB" dirty="0"/>
          </a:p>
        </p:txBody>
      </p:sp>
      <p:sp>
        <p:nvSpPr>
          <p:cNvPr id="3" name="Content Placeholder 2">
            <a:extLst>
              <a:ext uri="{FF2B5EF4-FFF2-40B4-BE49-F238E27FC236}">
                <a16:creationId xmlns:a16="http://schemas.microsoft.com/office/drawing/2014/main" id="{552A4A60-E06C-4AB9-99B5-F719935C940D}"/>
              </a:ext>
            </a:extLst>
          </p:cNvPr>
          <p:cNvSpPr>
            <a:spLocks noGrp="1"/>
          </p:cNvSpPr>
          <p:nvPr>
            <p:ph idx="1"/>
          </p:nvPr>
        </p:nvSpPr>
        <p:spPr/>
        <p:txBody>
          <a:bodyPr/>
          <a:lstStyle/>
          <a:p>
            <a:pPr marL="0" indent="0">
              <a:buNone/>
            </a:pPr>
            <a:r>
              <a:rPr lang="en-GB" dirty="0" err="1"/>
              <a:t>Criw</a:t>
            </a:r>
            <a:r>
              <a:rPr lang="en-GB" dirty="0"/>
              <a:t> </a:t>
            </a:r>
            <a:r>
              <a:rPr lang="en-GB" dirty="0" err="1"/>
              <a:t>Cymraeg</a:t>
            </a:r>
            <a:br>
              <a:rPr lang="en-GB" dirty="0"/>
            </a:br>
            <a:r>
              <a:rPr lang="en-GB" dirty="0"/>
              <a:t>Every Friday we go to classes and teach the word of the week.</a:t>
            </a:r>
            <a:br>
              <a:rPr lang="en-GB" dirty="0"/>
            </a:br>
            <a:r>
              <a:rPr lang="en-GB" dirty="0"/>
              <a:t>We teach Welsh games to the younger children.</a:t>
            </a:r>
          </a:p>
          <a:p>
            <a:pPr marL="0" indent="0">
              <a:buNone/>
            </a:pPr>
            <a:r>
              <a:rPr lang="en-GB" dirty="0"/>
              <a:t>Every fortnight we introduce the phrase of the week in assembly.</a:t>
            </a:r>
          </a:p>
          <a:p>
            <a:pPr marL="0" indent="0">
              <a:buNone/>
            </a:pPr>
            <a:r>
              <a:rPr lang="en-GB" dirty="0"/>
              <a:t>Next step organise lunch time Welsh games </a:t>
            </a:r>
          </a:p>
          <a:p>
            <a:pPr marL="0" indent="0">
              <a:buNone/>
            </a:pPr>
            <a:endParaRPr lang="en-GB" dirty="0"/>
          </a:p>
        </p:txBody>
      </p:sp>
    </p:spTree>
    <p:extLst>
      <p:ext uri="{BB962C8B-B14F-4D97-AF65-F5344CB8AC3E}">
        <p14:creationId xmlns:p14="http://schemas.microsoft.com/office/powerpoint/2010/main" val="2308133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5E0D-486F-4974-85AC-87C7E3904081}"/>
              </a:ext>
            </a:extLst>
          </p:cNvPr>
          <p:cNvSpPr>
            <a:spLocks noGrp="1"/>
          </p:cNvSpPr>
          <p:nvPr>
            <p:ph type="title"/>
          </p:nvPr>
        </p:nvSpPr>
        <p:spPr/>
        <p:txBody>
          <a:bodyPr/>
          <a:lstStyle/>
          <a:p>
            <a:r>
              <a:rPr lang="en-GB" dirty="0"/>
              <a:t>Feedback from groups</a:t>
            </a:r>
          </a:p>
        </p:txBody>
      </p:sp>
      <p:sp>
        <p:nvSpPr>
          <p:cNvPr id="3" name="Content Placeholder 2">
            <a:extLst>
              <a:ext uri="{FF2B5EF4-FFF2-40B4-BE49-F238E27FC236}">
                <a16:creationId xmlns:a16="http://schemas.microsoft.com/office/drawing/2014/main" id="{429B2AF8-67C1-4985-B009-EAD3F3E6AB81}"/>
              </a:ext>
            </a:extLst>
          </p:cNvPr>
          <p:cNvSpPr>
            <a:spLocks noGrp="1"/>
          </p:cNvSpPr>
          <p:nvPr>
            <p:ph idx="1"/>
          </p:nvPr>
        </p:nvSpPr>
        <p:spPr/>
        <p:txBody>
          <a:bodyPr/>
          <a:lstStyle/>
          <a:p>
            <a:pPr marL="0" indent="0">
              <a:buNone/>
            </a:pPr>
            <a:r>
              <a:rPr lang="en-GB" dirty="0"/>
              <a:t>Healthy Schools Team (</a:t>
            </a:r>
            <a:r>
              <a:rPr lang="en-GB" dirty="0" err="1"/>
              <a:t>Usk</a:t>
            </a:r>
            <a:r>
              <a:rPr lang="en-GB" dirty="0"/>
              <a:t>) have been learning about focusing on all different wellbeing things and staying safe. They’re going to show a drama act to show the younger children about car and stranger safety.</a:t>
            </a:r>
          </a:p>
          <a:p>
            <a:pPr marL="0" indent="0">
              <a:buNone/>
            </a:pPr>
            <a:r>
              <a:rPr lang="en-GB" dirty="0"/>
              <a:t>Next step: lunch box of the week to be shared on dojo</a:t>
            </a:r>
          </a:p>
        </p:txBody>
      </p:sp>
    </p:spTree>
    <p:extLst>
      <p:ext uri="{BB962C8B-B14F-4D97-AF65-F5344CB8AC3E}">
        <p14:creationId xmlns:p14="http://schemas.microsoft.com/office/powerpoint/2010/main" val="3239347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4F9E9-343B-4563-97E6-02ECE5632194}"/>
              </a:ext>
            </a:extLst>
          </p:cNvPr>
          <p:cNvSpPr>
            <a:spLocks noGrp="1"/>
          </p:cNvSpPr>
          <p:nvPr>
            <p:ph type="title"/>
          </p:nvPr>
        </p:nvSpPr>
        <p:spPr/>
        <p:txBody>
          <a:bodyPr/>
          <a:lstStyle/>
          <a:p>
            <a:r>
              <a:rPr lang="en-GB" dirty="0"/>
              <a:t>Feedback from groups</a:t>
            </a:r>
          </a:p>
        </p:txBody>
      </p:sp>
      <p:sp>
        <p:nvSpPr>
          <p:cNvPr id="3" name="Content Placeholder 2">
            <a:extLst>
              <a:ext uri="{FF2B5EF4-FFF2-40B4-BE49-F238E27FC236}">
                <a16:creationId xmlns:a16="http://schemas.microsoft.com/office/drawing/2014/main" id="{391BB30E-8FCC-47BD-BE69-DB3F50605C41}"/>
              </a:ext>
            </a:extLst>
          </p:cNvPr>
          <p:cNvSpPr>
            <a:spLocks noGrp="1"/>
          </p:cNvSpPr>
          <p:nvPr>
            <p:ph idx="1"/>
          </p:nvPr>
        </p:nvSpPr>
        <p:spPr/>
        <p:txBody>
          <a:bodyPr/>
          <a:lstStyle/>
          <a:p>
            <a:r>
              <a:rPr lang="en-GB" dirty="0"/>
              <a:t>The Green Team  have been planting pots and when the caretaker comes back they will be painting the football goals and making sure no one gets in after school and doing litter picks and on Friday they will wear old clothes to plant plants with the Reception children.</a:t>
            </a:r>
          </a:p>
          <a:p>
            <a:r>
              <a:rPr lang="en-GB" dirty="0"/>
              <a:t>Next step planting plants in the green house.</a:t>
            </a:r>
          </a:p>
        </p:txBody>
      </p:sp>
    </p:spTree>
    <p:extLst>
      <p:ext uri="{BB962C8B-B14F-4D97-AF65-F5344CB8AC3E}">
        <p14:creationId xmlns:p14="http://schemas.microsoft.com/office/powerpoint/2010/main" val="792190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9D6FA-E359-44B5-A26E-772E29654D0D}"/>
              </a:ext>
            </a:extLst>
          </p:cNvPr>
          <p:cNvSpPr>
            <a:spLocks noGrp="1"/>
          </p:cNvSpPr>
          <p:nvPr>
            <p:ph type="title"/>
          </p:nvPr>
        </p:nvSpPr>
        <p:spPr/>
        <p:txBody>
          <a:bodyPr/>
          <a:lstStyle/>
          <a:p>
            <a:r>
              <a:rPr lang="en-GB" dirty="0"/>
              <a:t>Feedback from Groups</a:t>
            </a:r>
          </a:p>
        </p:txBody>
      </p:sp>
      <p:sp>
        <p:nvSpPr>
          <p:cNvPr id="3" name="Content Placeholder 2">
            <a:extLst>
              <a:ext uri="{FF2B5EF4-FFF2-40B4-BE49-F238E27FC236}">
                <a16:creationId xmlns:a16="http://schemas.microsoft.com/office/drawing/2014/main" id="{8A313741-9AA2-419E-BB4E-6E8CFB036E35}"/>
              </a:ext>
            </a:extLst>
          </p:cNvPr>
          <p:cNvSpPr>
            <a:spLocks noGrp="1"/>
          </p:cNvSpPr>
          <p:nvPr>
            <p:ph idx="1"/>
          </p:nvPr>
        </p:nvSpPr>
        <p:spPr/>
        <p:txBody>
          <a:bodyPr/>
          <a:lstStyle/>
          <a:p>
            <a:r>
              <a:rPr lang="en-GB" dirty="0"/>
              <a:t>Nurture Champions are starting to go down to Nursery and teaching them games</a:t>
            </a:r>
          </a:p>
        </p:txBody>
      </p:sp>
    </p:spTree>
    <p:extLst>
      <p:ext uri="{BB962C8B-B14F-4D97-AF65-F5344CB8AC3E}">
        <p14:creationId xmlns:p14="http://schemas.microsoft.com/office/powerpoint/2010/main" val="34845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24B9-E082-4B37-9CE0-631610E80BB8}"/>
              </a:ext>
            </a:extLst>
          </p:cNvPr>
          <p:cNvSpPr>
            <a:spLocks noGrp="1"/>
          </p:cNvSpPr>
          <p:nvPr>
            <p:ph type="title"/>
          </p:nvPr>
        </p:nvSpPr>
        <p:spPr/>
        <p:txBody>
          <a:bodyPr/>
          <a:lstStyle/>
          <a:p>
            <a:r>
              <a:rPr lang="en-GB" dirty="0"/>
              <a:t>Feedback from Groups</a:t>
            </a:r>
          </a:p>
        </p:txBody>
      </p:sp>
      <p:sp>
        <p:nvSpPr>
          <p:cNvPr id="3" name="Content Placeholder 2">
            <a:extLst>
              <a:ext uri="{FF2B5EF4-FFF2-40B4-BE49-F238E27FC236}">
                <a16:creationId xmlns:a16="http://schemas.microsoft.com/office/drawing/2014/main" id="{5C2691C4-C9DD-4681-9EC3-6231DC28A2D6}"/>
              </a:ext>
            </a:extLst>
          </p:cNvPr>
          <p:cNvSpPr>
            <a:spLocks noGrp="1"/>
          </p:cNvSpPr>
          <p:nvPr>
            <p:ph idx="1"/>
          </p:nvPr>
        </p:nvSpPr>
        <p:spPr/>
        <p:txBody>
          <a:bodyPr/>
          <a:lstStyle/>
          <a:p>
            <a:r>
              <a:rPr lang="en-GB" dirty="0"/>
              <a:t>Eco Warriors  have been doing litter picks with Year 3 and 4 and every Friday they check all the bins</a:t>
            </a:r>
          </a:p>
          <a:p>
            <a:r>
              <a:rPr lang="en-GB" dirty="0"/>
              <a:t>Next step they are planning to do an assembly and talk about what they have been doing and making sure the teacher bins are tidy   </a:t>
            </a:r>
          </a:p>
          <a:p>
            <a:endParaRPr lang="en-GB" dirty="0"/>
          </a:p>
        </p:txBody>
      </p:sp>
    </p:spTree>
    <p:extLst>
      <p:ext uri="{BB962C8B-B14F-4D97-AF65-F5344CB8AC3E}">
        <p14:creationId xmlns:p14="http://schemas.microsoft.com/office/powerpoint/2010/main" val="382573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FDFD6-15D1-4373-9F7E-8C502C45584E}"/>
              </a:ext>
            </a:extLst>
          </p:cNvPr>
          <p:cNvSpPr>
            <a:spLocks noGrp="1"/>
          </p:cNvSpPr>
          <p:nvPr>
            <p:ph type="title"/>
          </p:nvPr>
        </p:nvSpPr>
        <p:spPr>
          <a:xfrm>
            <a:off x="838200" y="120028"/>
            <a:ext cx="10515600" cy="1325563"/>
          </a:xfrm>
        </p:spPr>
        <p:txBody>
          <a:bodyPr/>
          <a:lstStyle/>
          <a:p>
            <a:r>
              <a:rPr lang="en-GB" dirty="0"/>
              <a:t>Any Other Business</a:t>
            </a:r>
            <a:br>
              <a:rPr lang="en-GB" dirty="0"/>
            </a:br>
            <a:endParaRPr lang="en-GB" dirty="0"/>
          </a:p>
        </p:txBody>
      </p:sp>
      <p:sp>
        <p:nvSpPr>
          <p:cNvPr id="3" name="Content Placeholder 2">
            <a:extLst>
              <a:ext uri="{FF2B5EF4-FFF2-40B4-BE49-F238E27FC236}">
                <a16:creationId xmlns:a16="http://schemas.microsoft.com/office/drawing/2014/main" id="{4F872D20-AFF3-4C40-9B6D-FC60B7900465}"/>
              </a:ext>
            </a:extLst>
          </p:cNvPr>
          <p:cNvSpPr>
            <a:spLocks noGrp="1"/>
          </p:cNvSpPr>
          <p:nvPr>
            <p:ph idx="1"/>
          </p:nvPr>
        </p:nvSpPr>
        <p:spPr>
          <a:xfrm>
            <a:off x="838200" y="1206197"/>
            <a:ext cx="10515600" cy="5239544"/>
          </a:xfrm>
        </p:spPr>
        <p:txBody>
          <a:bodyPr>
            <a:normAutofit/>
          </a:bodyPr>
          <a:lstStyle/>
          <a:p>
            <a:endParaRPr lang="en-GB" dirty="0"/>
          </a:p>
          <a:p>
            <a:r>
              <a:rPr lang="en-GB" dirty="0"/>
              <a:t>Health and safety walk – Monday 4</a:t>
            </a:r>
            <a:r>
              <a:rPr lang="en-GB" baseline="30000" dirty="0"/>
              <a:t>th</a:t>
            </a:r>
            <a:r>
              <a:rPr lang="en-GB" dirty="0"/>
              <a:t> December </a:t>
            </a:r>
          </a:p>
          <a:p>
            <a:pPr marL="0" indent="0">
              <a:buNone/>
            </a:pPr>
            <a:r>
              <a:rPr lang="en-GB" dirty="0"/>
              <a:t>X2 needed </a:t>
            </a:r>
            <a:r>
              <a:rPr lang="en-GB" dirty="0" err="1"/>
              <a:t>Ahlam</a:t>
            </a:r>
            <a:r>
              <a:rPr lang="en-GB" dirty="0"/>
              <a:t> </a:t>
            </a:r>
            <a:r>
              <a:rPr lang="en-GB" dirty="0" err="1"/>
              <a:t>Iyla</a:t>
            </a:r>
            <a:r>
              <a:rPr lang="en-GB" dirty="0"/>
              <a:t> </a:t>
            </a:r>
          </a:p>
          <a:p>
            <a:r>
              <a:rPr lang="en-GB" dirty="0"/>
              <a:t>Front entrance design ideas - </a:t>
            </a:r>
            <a:r>
              <a:rPr lang="en-GB" dirty="0" err="1"/>
              <a:t>Meadowlane</a:t>
            </a:r>
            <a:r>
              <a:rPr lang="en-GB" dirty="0"/>
              <a:t> logo, metacognition animals, paintings of people working, photos of I voice, print pictures of people doing work, welsh flag, children's rights, welsh trophies, photos of iPad and chrome books saying these are fragile </a:t>
            </a:r>
          </a:p>
          <a:p>
            <a:r>
              <a:rPr lang="en-GB" dirty="0"/>
              <a:t>Names for phases</a:t>
            </a:r>
          </a:p>
          <a:p>
            <a:r>
              <a:rPr lang="en-GB" dirty="0"/>
              <a:t>Decorate front gate</a:t>
            </a:r>
          </a:p>
        </p:txBody>
      </p:sp>
    </p:spTree>
    <p:extLst>
      <p:ext uri="{BB962C8B-B14F-4D97-AF65-F5344CB8AC3E}">
        <p14:creationId xmlns:p14="http://schemas.microsoft.com/office/powerpoint/2010/main" val="2552795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A2284-C990-4606-A004-68A1F4D4F2C3}"/>
              </a:ext>
            </a:extLst>
          </p:cNvPr>
          <p:cNvSpPr>
            <a:spLocks noGrp="1"/>
          </p:cNvSpPr>
          <p:nvPr>
            <p:ph type="title"/>
          </p:nvPr>
        </p:nvSpPr>
        <p:spPr/>
        <p:txBody>
          <a:bodyPr/>
          <a:lstStyle/>
          <a:p>
            <a:r>
              <a:rPr lang="en-GB" dirty="0"/>
              <a:t>Meeting 22</a:t>
            </a:r>
            <a:r>
              <a:rPr lang="en-GB" baseline="30000" dirty="0"/>
              <a:t>nd</a:t>
            </a:r>
            <a:r>
              <a:rPr lang="en-GB" dirty="0"/>
              <a:t> January 2024</a:t>
            </a:r>
          </a:p>
        </p:txBody>
      </p:sp>
      <p:sp>
        <p:nvSpPr>
          <p:cNvPr id="3" name="Content Placeholder 2">
            <a:extLst>
              <a:ext uri="{FF2B5EF4-FFF2-40B4-BE49-F238E27FC236}">
                <a16:creationId xmlns:a16="http://schemas.microsoft.com/office/drawing/2014/main" id="{DD033906-932F-42EE-A198-E05AB21AE55F}"/>
              </a:ext>
            </a:extLst>
          </p:cNvPr>
          <p:cNvSpPr>
            <a:spLocks noGrp="1"/>
          </p:cNvSpPr>
          <p:nvPr>
            <p:ph idx="1"/>
          </p:nvPr>
        </p:nvSpPr>
        <p:spPr/>
        <p:txBody>
          <a:bodyPr>
            <a:normAutofit fontScale="85000" lnSpcReduction="20000"/>
          </a:bodyPr>
          <a:lstStyle/>
          <a:p>
            <a:pPr marL="0" indent="0">
              <a:buNone/>
            </a:pPr>
            <a:r>
              <a:rPr lang="en-GB" dirty="0"/>
              <a:t>Attending</a:t>
            </a:r>
          </a:p>
          <a:p>
            <a:pPr marL="0" indent="0">
              <a:buNone/>
            </a:pPr>
            <a:r>
              <a:rPr lang="en-GB" dirty="0" err="1"/>
              <a:t>Liona</a:t>
            </a:r>
            <a:r>
              <a:rPr lang="en-GB" dirty="0"/>
              <a:t> - </a:t>
            </a:r>
            <a:r>
              <a:rPr lang="en-GB" dirty="0" err="1"/>
              <a:t>lugg</a:t>
            </a:r>
            <a:endParaRPr lang="en-GB" dirty="0"/>
          </a:p>
          <a:p>
            <a:pPr marL="0" indent="0">
              <a:buNone/>
            </a:pPr>
            <a:r>
              <a:rPr lang="en-GB" dirty="0"/>
              <a:t>Leia </a:t>
            </a:r>
            <a:r>
              <a:rPr lang="en-GB" dirty="0" err="1"/>
              <a:t>ceiriog</a:t>
            </a:r>
            <a:endParaRPr lang="en-GB" dirty="0"/>
          </a:p>
          <a:p>
            <a:pPr marL="0" indent="0">
              <a:buNone/>
            </a:pPr>
            <a:r>
              <a:rPr lang="en-GB" dirty="0"/>
              <a:t>Ilya </a:t>
            </a:r>
            <a:r>
              <a:rPr lang="en-GB" dirty="0" err="1"/>
              <a:t>clun</a:t>
            </a:r>
            <a:r>
              <a:rPr lang="en-GB" dirty="0"/>
              <a:t> </a:t>
            </a:r>
          </a:p>
          <a:p>
            <a:pPr marL="0" indent="0">
              <a:buNone/>
            </a:pPr>
            <a:r>
              <a:rPr lang="en-GB" dirty="0" err="1"/>
              <a:t>Ahlam</a:t>
            </a:r>
            <a:r>
              <a:rPr lang="en-GB" dirty="0"/>
              <a:t> </a:t>
            </a:r>
            <a:r>
              <a:rPr lang="en-GB" dirty="0" err="1"/>
              <a:t>usk</a:t>
            </a:r>
            <a:endParaRPr lang="en-GB" dirty="0"/>
          </a:p>
          <a:p>
            <a:pPr marL="0" indent="0">
              <a:buNone/>
            </a:pPr>
            <a:r>
              <a:rPr lang="en-GB" dirty="0" err="1"/>
              <a:t>Ameira</a:t>
            </a:r>
            <a:r>
              <a:rPr lang="en-GB" dirty="0"/>
              <a:t> </a:t>
            </a:r>
            <a:r>
              <a:rPr lang="en-GB" dirty="0" err="1"/>
              <a:t>tifi</a:t>
            </a:r>
            <a:endParaRPr lang="en-GB" dirty="0"/>
          </a:p>
          <a:p>
            <a:pPr marL="0" indent="0">
              <a:buNone/>
            </a:pPr>
            <a:r>
              <a:rPr lang="en-GB" dirty="0"/>
              <a:t>Dolly </a:t>
            </a:r>
            <a:r>
              <a:rPr lang="en-GB" dirty="0" err="1"/>
              <a:t>severn</a:t>
            </a:r>
            <a:r>
              <a:rPr lang="en-GB" dirty="0"/>
              <a:t> </a:t>
            </a:r>
          </a:p>
          <a:p>
            <a:pPr marL="0" indent="0">
              <a:buNone/>
            </a:pPr>
            <a:r>
              <a:rPr lang="en-GB" dirty="0"/>
              <a:t>Troy </a:t>
            </a:r>
            <a:r>
              <a:rPr lang="en-GB" dirty="0" err="1"/>
              <a:t>Ogmore</a:t>
            </a:r>
            <a:r>
              <a:rPr lang="en-GB" dirty="0"/>
              <a:t> </a:t>
            </a:r>
          </a:p>
          <a:p>
            <a:pPr marL="0" indent="0">
              <a:buNone/>
            </a:pPr>
            <a:r>
              <a:rPr lang="en-GB" dirty="0"/>
              <a:t>Mrs Woodward </a:t>
            </a:r>
          </a:p>
          <a:p>
            <a:pPr marL="0" indent="0">
              <a:buNone/>
            </a:pPr>
            <a:r>
              <a:rPr lang="en-GB" dirty="0"/>
              <a:t>Kai </a:t>
            </a:r>
            <a:r>
              <a:rPr lang="en-GB" dirty="0" err="1"/>
              <a:t>Rumney</a:t>
            </a:r>
            <a:r>
              <a:rPr lang="en-GB" dirty="0"/>
              <a:t> </a:t>
            </a:r>
          </a:p>
          <a:p>
            <a:pPr marL="0" indent="0">
              <a:buNone/>
            </a:pPr>
            <a:r>
              <a:rPr lang="en-GB" dirty="0"/>
              <a:t>Mrs ford </a:t>
            </a:r>
          </a:p>
        </p:txBody>
      </p:sp>
    </p:spTree>
    <p:extLst>
      <p:ext uri="{BB962C8B-B14F-4D97-AF65-F5344CB8AC3E}">
        <p14:creationId xmlns:p14="http://schemas.microsoft.com/office/powerpoint/2010/main" val="3644121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D82D6-5333-42F2-B18B-CB75F1BFF5DC}"/>
              </a:ext>
            </a:extLst>
          </p:cNvPr>
          <p:cNvSpPr>
            <a:spLocks noGrp="1"/>
          </p:cNvSpPr>
          <p:nvPr>
            <p:ph type="title"/>
          </p:nvPr>
        </p:nvSpPr>
        <p:spPr/>
        <p:txBody>
          <a:bodyPr/>
          <a:lstStyle/>
          <a:p>
            <a:r>
              <a:rPr lang="en-GB" dirty="0"/>
              <a:t>Feedback from I-Groups</a:t>
            </a:r>
          </a:p>
        </p:txBody>
      </p:sp>
      <p:sp>
        <p:nvSpPr>
          <p:cNvPr id="3" name="Content Placeholder 2">
            <a:extLst>
              <a:ext uri="{FF2B5EF4-FFF2-40B4-BE49-F238E27FC236}">
                <a16:creationId xmlns:a16="http://schemas.microsoft.com/office/drawing/2014/main" id="{0E26C847-162D-42D8-AB03-B8D757B22553}"/>
              </a:ext>
            </a:extLst>
          </p:cNvPr>
          <p:cNvSpPr>
            <a:spLocks noGrp="1"/>
          </p:cNvSpPr>
          <p:nvPr>
            <p:ph idx="1"/>
          </p:nvPr>
        </p:nvSpPr>
        <p:spPr/>
        <p:txBody>
          <a:bodyPr>
            <a:normAutofit fontScale="92500" lnSpcReduction="10000"/>
          </a:bodyPr>
          <a:lstStyle/>
          <a:p>
            <a:r>
              <a:rPr lang="en-GB" dirty="0"/>
              <a:t>Dolly - I Rights </a:t>
            </a:r>
          </a:p>
          <a:p>
            <a:pPr marL="0" indent="0">
              <a:buNone/>
            </a:pPr>
            <a:r>
              <a:rPr lang="en-GB" dirty="0"/>
              <a:t>Right of the fortnight – video and going to classes –adults should treat you right </a:t>
            </a:r>
          </a:p>
          <a:p>
            <a:r>
              <a:rPr lang="en-GB" dirty="0" err="1"/>
              <a:t>Iyla</a:t>
            </a:r>
            <a:r>
              <a:rPr lang="en-GB" dirty="0"/>
              <a:t> ,Green Team </a:t>
            </a:r>
          </a:p>
          <a:p>
            <a:pPr marL="0" indent="0">
              <a:buNone/>
            </a:pPr>
            <a:r>
              <a:rPr lang="en-GB" dirty="0"/>
              <a:t>Litter picks </a:t>
            </a:r>
          </a:p>
          <a:p>
            <a:r>
              <a:rPr lang="en-GB" dirty="0" err="1"/>
              <a:t>Ahlam</a:t>
            </a:r>
            <a:r>
              <a:rPr lang="en-GB" dirty="0"/>
              <a:t>, Healthy school team </a:t>
            </a:r>
          </a:p>
          <a:p>
            <a:pPr marL="0" indent="0">
              <a:buNone/>
            </a:pPr>
            <a:r>
              <a:rPr lang="en-GB" dirty="0"/>
              <a:t>Healthy team assembly- what makes a healthy lunch-healthy lunch song –power point </a:t>
            </a:r>
          </a:p>
          <a:p>
            <a:r>
              <a:rPr lang="en-GB" dirty="0"/>
              <a:t>Kai I- nurture</a:t>
            </a:r>
          </a:p>
          <a:p>
            <a:pPr marL="0" indent="0">
              <a:buNone/>
            </a:pPr>
            <a:r>
              <a:rPr lang="en-GB" dirty="0"/>
              <a:t>Has an idea of a well being afternoon </a:t>
            </a:r>
          </a:p>
          <a:p>
            <a:endParaRPr lang="en-GB" dirty="0"/>
          </a:p>
          <a:p>
            <a:endParaRPr lang="en-GB" dirty="0"/>
          </a:p>
        </p:txBody>
      </p:sp>
    </p:spTree>
    <p:extLst>
      <p:ext uri="{BB962C8B-B14F-4D97-AF65-F5344CB8AC3E}">
        <p14:creationId xmlns:p14="http://schemas.microsoft.com/office/powerpoint/2010/main" val="3884443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09FAE0-3C2B-4DAD-9FF2-D5226AB424EA}"/>
              </a:ext>
            </a:extLst>
          </p:cNvPr>
          <p:cNvSpPr>
            <a:spLocks noGrp="1"/>
          </p:cNvSpPr>
          <p:nvPr>
            <p:ph idx="1"/>
          </p:nvPr>
        </p:nvSpPr>
        <p:spPr>
          <a:xfrm>
            <a:off x="737532" y="709889"/>
            <a:ext cx="10515600" cy="4351338"/>
          </a:xfrm>
        </p:spPr>
        <p:txBody>
          <a:bodyPr/>
          <a:lstStyle/>
          <a:p>
            <a:r>
              <a:rPr lang="en-GB" dirty="0"/>
              <a:t>Iestyn </a:t>
            </a:r>
            <a:r>
              <a:rPr lang="en-GB" dirty="0" err="1"/>
              <a:t>Criw</a:t>
            </a:r>
            <a:r>
              <a:rPr lang="en-GB" dirty="0"/>
              <a:t> </a:t>
            </a:r>
            <a:r>
              <a:rPr lang="en-GB" dirty="0" err="1"/>
              <a:t>Cymreag</a:t>
            </a:r>
            <a:r>
              <a:rPr lang="en-GB" dirty="0"/>
              <a:t> </a:t>
            </a:r>
          </a:p>
          <a:p>
            <a:pPr marL="0" indent="0">
              <a:buNone/>
            </a:pPr>
            <a:r>
              <a:rPr lang="en-GB" dirty="0"/>
              <a:t>Welsh game/phrase of the week on Friday afternoon in all classes</a:t>
            </a:r>
          </a:p>
          <a:p>
            <a:r>
              <a:rPr lang="en-GB" dirty="0"/>
              <a:t>The Eco warriors</a:t>
            </a:r>
          </a:p>
          <a:p>
            <a:pPr marL="0" indent="0">
              <a:buNone/>
            </a:pPr>
            <a:r>
              <a:rPr lang="en-GB" dirty="0"/>
              <a:t>Reading and learning about litter picking </a:t>
            </a:r>
          </a:p>
          <a:p>
            <a:r>
              <a:rPr lang="en-GB" dirty="0"/>
              <a:t>Troy - I Tech</a:t>
            </a:r>
          </a:p>
          <a:p>
            <a:pPr marL="0" indent="0">
              <a:buNone/>
            </a:pPr>
            <a:r>
              <a:rPr lang="en-GB" dirty="0"/>
              <a:t>Video’s on how to use our Technology and not to be scared to tell the teacher about damages</a:t>
            </a:r>
          </a:p>
        </p:txBody>
      </p:sp>
    </p:spTree>
    <p:extLst>
      <p:ext uri="{BB962C8B-B14F-4D97-AF65-F5344CB8AC3E}">
        <p14:creationId xmlns:p14="http://schemas.microsoft.com/office/powerpoint/2010/main" val="2087755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5E37C-6290-4E8E-9883-09802CEB2244}"/>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B142FC68-180A-40A9-BBB5-3DFD81600C16}"/>
              </a:ext>
            </a:extLst>
          </p:cNvPr>
          <p:cNvSpPr>
            <a:spLocks noGrp="1"/>
          </p:cNvSpPr>
          <p:nvPr>
            <p:ph idx="1"/>
          </p:nvPr>
        </p:nvSpPr>
        <p:spPr/>
        <p:txBody>
          <a:bodyPr/>
          <a:lstStyle/>
          <a:p>
            <a:endParaRPr lang="en-GB" dirty="0"/>
          </a:p>
          <a:p>
            <a:r>
              <a:rPr lang="en-GB" dirty="0"/>
              <a:t>Get rid </a:t>
            </a:r>
            <a:r>
              <a:rPr lang="en-GB" dirty="0" err="1"/>
              <a:t>rid</a:t>
            </a:r>
            <a:r>
              <a:rPr lang="en-GB" dirty="0"/>
              <a:t> of KS2 benches – </a:t>
            </a:r>
            <a:r>
              <a:rPr lang="en-GB" sz="2400" dirty="0">
                <a:solidFill>
                  <a:srgbClr val="FF0000"/>
                </a:solidFill>
              </a:rPr>
              <a:t>need to ask Mr Thomas to do this</a:t>
            </a:r>
            <a:endParaRPr lang="en-GB" dirty="0"/>
          </a:p>
          <a:p>
            <a:r>
              <a:rPr lang="en-GB" dirty="0"/>
              <a:t>Iestyn and </a:t>
            </a:r>
            <a:r>
              <a:rPr lang="en-GB" dirty="0" err="1"/>
              <a:t>Iyla</a:t>
            </a:r>
            <a:r>
              <a:rPr lang="en-GB" dirty="0"/>
              <a:t> to speak to caretakers </a:t>
            </a:r>
          </a:p>
          <a:p>
            <a:r>
              <a:rPr lang="en-GB" dirty="0"/>
              <a:t>Arrange a workshop for adults for healthy lunchbox – </a:t>
            </a:r>
            <a:r>
              <a:rPr lang="en-GB" dirty="0">
                <a:solidFill>
                  <a:srgbClr val="FF0000"/>
                </a:solidFill>
              </a:rPr>
              <a:t>open afternoon</a:t>
            </a:r>
            <a:endParaRPr lang="en-GB" dirty="0"/>
          </a:p>
          <a:p>
            <a:r>
              <a:rPr lang="en-GB" dirty="0"/>
              <a:t>Broken  </a:t>
            </a:r>
            <a:r>
              <a:rPr lang="en-GB" dirty="0" err="1"/>
              <a:t>astro</a:t>
            </a:r>
            <a:r>
              <a:rPr lang="en-GB" dirty="0"/>
              <a:t> turf </a:t>
            </a:r>
            <a:r>
              <a:rPr lang="en-GB" dirty="0" err="1"/>
              <a:t>Iyla</a:t>
            </a:r>
            <a:r>
              <a:rPr lang="en-GB" dirty="0"/>
              <a:t> And </a:t>
            </a:r>
            <a:r>
              <a:rPr lang="en-GB" dirty="0" err="1"/>
              <a:t>Alham</a:t>
            </a:r>
            <a:r>
              <a:rPr lang="en-GB" dirty="0"/>
              <a:t> – </a:t>
            </a:r>
            <a:r>
              <a:rPr lang="en-GB" dirty="0">
                <a:solidFill>
                  <a:srgbClr val="FF0000"/>
                </a:solidFill>
              </a:rPr>
              <a:t>address on next health and safety walk</a:t>
            </a:r>
            <a:endParaRPr lang="en-GB" dirty="0"/>
          </a:p>
          <a:p>
            <a:r>
              <a:rPr lang="en-GB" dirty="0"/>
              <a:t>Mrs Ford to no football on yard </a:t>
            </a:r>
            <a:r>
              <a:rPr lang="en-GB" dirty="0">
                <a:solidFill>
                  <a:srgbClr val="FF0000"/>
                </a:solidFill>
              </a:rPr>
              <a:t> - this has been sorted</a:t>
            </a:r>
            <a:endParaRPr lang="en-GB" dirty="0"/>
          </a:p>
          <a:p>
            <a:r>
              <a:rPr lang="en-GB" dirty="0"/>
              <a:t>Top tips for staying healthy </a:t>
            </a:r>
          </a:p>
        </p:txBody>
      </p:sp>
    </p:spTree>
    <p:extLst>
      <p:ext uri="{BB962C8B-B14F-4D97-AF65-F5344CB8AC3E}">
        <p14:creationId xmlns:p14="http://schemas.microsoft.com/office/powerpoint/2010/main" val="1838873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2AA62-FA70-49F8-B1AE-3553DF929831}"/>
              </a:ext>
            </a:extLst>
          </p:cNvPr>
          <p:cNvSpPr>
            <a:spLocks noGrp="1"/>
          </p:cNvSpPr>
          <p:nvPr>
            <p:ph type="title"/>
          </p:nvPr>
        </p:nvSpPr>
        <p:spPr>
          <a:xfrm>
            <a:off x="838200" y="2766218"/>
            <a:ext cx="10515600" cy="1325563"/>
          </a:xfrm>
        </p:spPr>
        <p:txBody>
          <a:bodyPr/>
          <a:lstStyle/>
          <a:p>
            <a:r>
              <a:rPr lang="en-GB" dirty="0"/>
              <a:t>Meeting – Tuesday 26</a:t>
            </a:r>
            <a:r>
              <a:rPr lang="en-GB" baseline="30000" dirty="0"/>
              <a:t>th</a:t>
            </a:r>
            <a:r>
              <a:rPr lang="en-GB" dirty="0"/>
              <a:t> September </a:t>
            </a:r>
          </a:p>
        </p:txBody>
      </p:sp>
      <p:pic>
        <p:nvPicPr>
          <p:cNvPr id="4" name="Picture 3">
            <a:extLst>
              <a:ext uri="{FF2B5EF4-FFF2-40B4-BE49-F238E27FC236}">
                <a16:creationId xmlns:a16="http://schemas.microsoft.com/office/drawing/2014/main" id="{16D8399F-C77E-4896-9EA9-99A876B275CF}"/>
              </a:ext>
            </a:extLst>
          </p:cNvPr>
          <p:cNvPicPr>
            <a:picLocks noChangeAspect="1"/>
          </p:cNvPicPr>
          <p:nvPr/>
        </p:nvPicPr>
        <p:blipFill>
          <a:blip r:embed="rId2"/>
          <a:stretch>
            <a:fillRect/>
          </a:stretch>
        </p:blipFill>
        <p:spPr>
          <a:xfrm>
            <a:off x="10716713" y="143544"/>
            <a:ext cx="1274174" cy="1310754"/>
          </a:xfrm>
          <a:prstGeom prst="rect">
            <a:avLst/>
          </a:prstGeom>
        </p:spPr>
      </p:pic>
    </p:spTree>
    <p:extLst>
      <p:ext uri="{BB962C8B-B14F-4D97-AF65-F5344CB8AC3E}">
        <p14:creationId xmlns:p14="http://schemas.microsoft.com/office/powerpoint/2010/main" val="1592826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A2284-C990-4606-A004-68A1F4D4F2C3}"/>
              </a:ext>
            </a:extLst>
          </p:cNvPr>
          <p:cNvSpPr>
            <a:spLocks noGrp="1"/>
          </p:cNvSpPr>
          <p:nvPr>
            <p:ph type="title"/>
          </p:nvPr>
        </p:nvSpPr>
        <p:spPr/>
        <p:txBody>
          <a:bodyPr/>
          <a:lstStyle/>
          <a:p>
            <a:r>
              <a:rPr lang="en-GB" dirty="0"/>
              <a:t>Meeting 21</a:t>
            </a:r>
            <a:r>
              <a:rPr lang="en-GB" baseline="30000" dirty="0"/>
              <a:t>st</a:t>
            </a:r>
            <a:r>
              <a:rPr lang="en-GB" dirty="0"/>
              <a:t> March 2024</a:t>
            </a:r>
          </a:p>
        </p:txBody>
      </p:sp>
      <p:sp>
        <p:nvSpPr>
          <p:cNvPr id="3" name="Content Placeholder 2">
            <a:extLst>
              <a:ext uri="{FF2B5EF4-FFF2-40B4-BE49-F238E27FC236}">
                <a16:creationId xmlns:a16="http://schemas.microsoft.com/office/drawing/2014/main" id="{DD033906-932F-42EE-A198-E05AB21AE55F}"/>
              </a:ext>
            </a:extLst>
          </p:cNvPr>
          <p:cNvSpPr>
            <a:spLocks noGrp="1"/>
          </p:cNvSpPr>
          <p:nvPr>
            <p:ph idx="1"/>
          </p:nvPr>
        </p:nvSpPr>
        <p:spPr/>
        <p:txBody>
          <a:bodyPr>
            <a:normAutofit fontScale="85000" lnSpcReduction="20000"/>
          </a:bodyPr>
          <a:lstStyle/>
          <a:p>
            <a:pPr marL="0" indent="0">
              <a:buNone/>
            </a:pPr>
            <a:r>
              <a:rPr lang="en-GB" dirty="0"/>
              <a:t>Attending</a:t>
            </a:r>
          </a:p>
          <a:p>
            <a:r>
              <a:rPr lang="en-GB" dirty="0" err="1"/>
              <a:t>Liona</a:t>
            </a:r>
            <a:r>
              <a:rPr lang="en-GB" dirty="0"/>
              <a:t> - Lugg</a:t>
            </a:r>
          </a:p>
          <a:p>
            <a:pPr marL="0" indent="0">
              <a:buNone/>
            </a:pPr>
            <a:r>
              <a:rPr lang="en-GB" dirty="0"/>
              <a:t>Leia - Ceiriog</a:t>
            </a:r>
          </a:p>
          <a:p>
            <a:pPr marL="0" indent="0">
              <a:buNone/>
            </a:pPr>
            <a:r>
              <a:rPr lang="en-GB" dirty="0"/>
              <a:t>Ilya - Clun </a:t>
            </a:r>
          </a:p>
          <a:p>
            <a:pPr marL="0" indent="0">
              <a:buNone/>
            </a:pPr>
            <a:r>
              <a:rPr lang="en-GB" dirty="0" err="1"/>
              <a:t>Ahlam</a:t>
            </a:r>
            <a:r>
              <a:rPr lang="en-GB" dirty="0"/>
              <a:t> - </a:t>
            </a:r>
            <a:r>
              <a:rPr lang="en-GB" dirty="0" err="1"/>
              <a:t>Usk</a:t>
            </a:r>
            <a:endParaRPr lang="en-GB" dirty="0"/>
          </a:p>
          <a:p>
            <a:pPr marL="0" indent="0">
              <a:buNone/>
            </a:pPr>
            <a:r>
              <a:rPr lang="en-GB" dirty="0" err="1"/>
              <a:t>Ameira</a:t>
            </a:r>
            <a:r>
              <a:rPr lang="en-GB" dirty="0"/>
              <a:t> - </a:t>
            </a:r>
            <a:r>
              <a:rPr lang="en-GB" dirty="0" err="1"/>
              <a:t>Tifi</a:t>
            </a:r>
            <a:endParaRPr lang="en-GB" dirty="0"/>
          </a:p>
          <a:p>
            <a:pPr marL="0" indent="0">
              <a:buNone/>
            </a:pPr>
            <a:r>
              <a:rPr lang="en-GB" dirty="0"/>
              <a:t>Dolly - Severn </a:t>
            </a:r>
          </a:p>
          <a:p>
            <a:pPr marL="0" indent="0">
              <a:buNone/>
            </a:pPr>
            <a:r>
              <a:rPr lang="en-GB" dirty="0"/>
              <a:t>Troy - </a:t>
            </a:r>
            <a:r>
              <a:rPr lang="en-GB" dirty="0" err="1"/>
              <a:t>Ogmore</a:t>
            </a:r>
            <a:r>
              <a:rPr lang="en-GB" dirty="0"/>
              <a:t> </a:t>
            </a:r>
          </a:p>
          <a:p>
            <a:pPr marL="0" indent="0">
              <a:buNone/>
            </a:pPr>
            <a:r>
              <a:rPr lang="en-GB" dirty="0"/>
              <a:t>Ms Woodward </a:t>
            </a:r>
          </a:p>
          <a:p>
            <a:pPr marL="0" indent="0">
              <a:buNone/>
            </a:pPr>
            <a:r>
              <a:rPr lang="en-GB" dirty="0"/>
              <a:t>Kai - </a:t>
            </a:r>
            <a:r>
              <a:rPr lang="en-GB" dirty="0" err="1"/>
              <a:t>Rumney</a:t>
            </a:r>
            <a:r>
              <a:rPr lang="en-GB" dirty="0"/>
              <a:t> </a:t>
            </a:r>
          </a:p>
          <a:p>
            <a:pPr marL="0" indent="0">
              <a:buNone/>
            </a:pPr>
            <a:r>
              <a:rPr lang="en-GB" dirty="0"/>
              <a:t>Mrs Ford </a:t>
            </a:r>
          </a:p>
        </p:txBody>
      </p:sp>
    </p:spTree>
    <p:extLst>
      <p:ext uri="{BB962C8B-B14F-4D97-AF65-F5344CB8AC3E}">
        <p14:creationId xmlns:p14="http://schemas.microsoft.com/office/powerpoint/2010/main" val="2154091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F71B0-24B3-43D9-BC94-DDCD161A9F26}"/>
              </a:ext>
            </a:extLst>
          </p:cNvPr>
          <p:cNvSpPr>
            <a:spLocks noGrp="1"/>
          </p:cNvSpPr>
          <p:nvPr>
            <p:ph type="title"/>
          </p:nvPr>
        </p:nvSpPr>
        <p:spPr/>
        <p:txBody>
          <a:bodyPr>
            <a:normAutofit/>
          </a:bodyPr>
          <a:lstStyle/>
          <a:p>
            <a:r>
              <a:rPr lang="en-GB" dirty="0"/>
              <a:t>Minutes</a:t>
            </a:r>
          </a:p>
        </p:txBody>
      </p:sp>
      <p:sp>
        <p:nvSpPr>
          <p:cNvPr id="3" name="Content Placeholder 2">
            <a:extLst>
              <a:ext uri="{FF2B5EF4-FFF2-40B4-BE49-F238E27FC236}">
                <a16:creationId xmlns:a16="http://schemas.microsoft.com/office/drawing/2014/main" id="{EED0A93F-78B6-4497-ABCD-83886F1E6907}"/>
              </a:ext>
            </a:extLst>
          </p:cNvPr>
          <p:cNvSpPr>
            <a:spLocks noGrp="1"/>
          </p:cNvSpPr>
          <p:nvPr>
            <p:ph idx="1"/>
          </p:nvPr>
        </p:nvSpPr>
        <p:spPr/>
        <p:txBody>
          <a:bodyPr>
            <a:normAutofit fontScale="85000" lnSpcReduction="20000"/>
          </a:bodyPr>
          <a:lstStyle/>
          <a:p>
            <a:r>
              <a:rPr lang="en-GB" dirty="0" err="1"/>
              <a:t>Dosbarth</a:t>
            </a:r>
            <a:r>
              <a:rPr lang="en-GB" dirty="0"/>
              <a:t> </a:t>
            </a:r>
            <a:r>
              <a:rPr lang="en-GB" dirty="0" err="1"/>
              <a:t>Ogmore</a:t>
            </a:r>
            <a:r>
              <a:rPr lang="en-GB" dirty="0"/>
              <a:t> Tech Support have recorded videos about how to look after the technology and about telling the teacher if you break an </a:t>
            </a:r>
            <a:r>
              <a:rPr lang="en-GB" dirty="0" err="1"/>
              <a:t>i</a:t>
            </a:r>
            <a:r>
              <a:rPr lang="en-GB" dirty="0"/>
              <a:t>-pad.</a:t>
            </a:r>
          </a:p>
          <a:p>
            <a:r>
              <a:rPr lang="en-GB" dirty="0"/>
              <a:t>The Green Team, (Clun) need Mr Thomas to help them with a number of jobs. They are doing a litter pick tomorrow with Years 5 and 6.</a:t>
            </a:r>
          </a:p>
          <a:p>
            <a:r>
              <a:rPr lang="en-GB" dirty="0" err="1"/>
              <a:t>Criw</a:t>
            </a:r>
            <a:r>
              <a:rPr lang="en-GB" dirty="0"/>
              <a:t> </a:t>
            </a:r>
            <a:r>
              <a:rPr lang="en-GB" dirty="0" err="1"/>
              <a:t>Cymraeg</a:t>
            </a:r>
            <a:r>
              <a:rPr lang="en-GB" dirty="0"/>
              <a:t> (Dee), go to class every Friday to speak Welsh with others and they helped Mrs Burke with the Eisteddfod</a:t>
            </a:r>
          </a:p>
          <a:p>
            <a:r>
              <a:rPr lang="en-GB" dirty="0"/>
              <a:t>The Eco Warriors are making sure they flush the toilets, and have done litter picking ,and they check the right bins are used. They also eat healthy snacks.</a:t>
            </a:r>
          </a:p>
          <a:p>
            <a:r>
              <a:rPr lang="en-GB" dirty="0"/>
              <a:t>The Healthy School Team (</a:t>
            </a:r>
            <a:r>
              <a:rPr lang="en-GB" dirty="0" err="1"/>
              <a:t>Usk</a:t>
            </a:r>
            <a:r>
              <a:rPr lang="en-GB" dirty="0"/>
              <a:t>) organised the </a:t>
            </a:r>
            <a:r>
              <a:rPr lang="en-GB" dirty="0" err="1"/>
              <a:t>Sustran</a:t>
            </a:r>
            <a:r>
              <a:rPr lang="en-GB" dirty="0"/>
              <a:t> Big Walk event. They collected all the data and made posters about it. They did an assembly too.</a:t>
            </a:r>
          </a:p>
          <a:p>
            <a:r>
              <a:rPr lang="en-GB" dirty="0"/>
              <a:t>Nurture Champions are going to play games with the little ones.</a:t>
            </a:r>
          </a:p>
          <a:p>
            <a:r>
              <a:rPr lang="en-GB" dirty="0"/>
              <a:t>The Right’s Champions class make videos to explain the rights and share the right of the fortnights with everyone.</a:t>
            </a:r>
          </a:p>
        </p:txBody>
      </p:sp>
    </p:spTree>
    <p:extLst>
      <p:ext uri="{BB962C8B-B14F-4D97-AF65-F5344CB8AC3E}">
        <p14:creationId xmlns:p14="http://schemas.microsoft.com/office/powerpoint/2010/main" val="1635156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E2265-D7FD-4782-9668-42E19B217D21}"/>
              </a:ext>
            </a:extLst>
          </p:cNvPr>
          <p:cNvSpPr>
            <a:spLocks noGrp="1"/>
          </p:cNvSpPr>
          <p:nvPr>
            <p:ph type="title"/>
          </p:nvPr>
        </p:nvSpPr>
        <p:spPr/>
        <p:txBody>
          <a:bodyPr/>
          <a:lstStyle/>
          <a:p>
            <a:r>
              <a:rPr lang="en-GB" dirty="0"/>
              <a:t>Other ideas/ next steps</a:t>
            </a:r>
          </a:p>
        </p:txBody>
      </p:sp>
      <p:sp>
        <p:nvSpPr>
          <p:cNvPr id="3" name="Content Placeholder 2">
            <a:extLst>
              <a:ext uri="{FF2B5EF4-FFF2-40B4-BE49-F238E27FC236}">
                <a16:creationId xmlns:a16="http://schemas.microsoft.com/office/drawing/2014/main" id="{9442D905-0AC6-445B-BE43-89AD98DD0217}"/>
              </a:ext>
            </a:extLst>
          </p:cNvPr>
          <p:cNvSpPr>
            <a:spLocks noGrp="1"/>
          </p:cNvSpPr>
          <p:nvPr>
            <p:ph idx="1"/>
          </p:nvPr>
        </p:nvSpPr>
        <p:spPr/>
        <p:txBody>
          <a:bodyPr/>
          <a:lstStyle/>
          <a:p>
            <a:r>
              <a:rPr lang="en-GB" dirty="0"/>
              <a:t>I Voice to present in assembly tomorrow</a:t>
            </a:r>
          </a:p>
          <a:p>
            <a:r>
              <a:rPr lang="en-GB" dirty="0"/>
              <a:t>Discussed being kind and caring and helping others</a:t>
            </a:r>
          </a:p>
          <a:p>
            <a:r>
              <a:rPr lang="en-GB" dirty="0"/>
              <a:t>Discussed play ground equipment – last year’s </a:t>
            </a:r>
            <a:r>
              <a:rPr lang="en-GB" dirty="0" err="1"/>
              <a:t>i</a:t>
            </a:r>
            <a:r>
              <a:rPr lang="en-GB" dirty="0"/>
              <a:t>-voice bought a lot of equipment for play times, and sadly it all got broke.</a:t>
            </a:r>
          </a:p>
          <a:p>
            <a:r>
              <a:rPr lang="en-GB" dirty="0"/>
              <a:t>Next meeting Tuesday 23</a:t>
            </a:r>
            <a:r>
              <a:rPr lang="en-GB" baseline="30000" dirty="0"/>
              <a:t>rd</a:t>
            </a:r>
            <a:r>
              <a:rPr lang="en-GB" dirty="0"/>
              <a:t> April</a:t>
            </a:r>
          </a:p>
          <a:p>
            <a:endParaRPr lang="en-GB" dirty="0"/>
          </a:p>
        </p:txBody>
      </p:sp>
    </p:spTree>
    <p:extLst>
      <p:ext uri="{BB962C8B-B14F-4D97-AF65-F5344CB8AC3E}">
        <p14:creationId xmlns:p14="http://schemas.microsoft.com/office/powerpoint/2010/main" val="2327653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28974-AD39-4711-9CB3-EBD84F32833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E77ED87-02D3-41B6-A8A0-91AB6860F41E}"/>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427705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07171-5E63-423E-A8C4-5A3E910DACE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04A589E-3BBC-4C7B-8618-B5FD20D3A93A}"/>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1841017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215D7-CF14-40F0-B293-DAFFC74717E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AA6087E-E0AB-4043-AD5A-A639CA3093FF}"/>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18807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E185E-35EA-45C3-88A0-F3F99A13E6BA}"/>
              </a:ext>
            </a:extLst>
          </p:cNvPr>
          <p:cNvSpPr>
            <a:spLocks noGrp="1"/>
          </p:cNvSpPr>
          <p:nvPr>
            <p:ph type="title"/>
          </p:nvPr>
        </p:nvSpPr>
        <p:spPr>
          <a:xfrm>
            <a:off x="201113" y="681037"/>
            <a:ext cx="10515600" cy="1325563"/>
          </a:xfrm>
        </p:spPr>
        <p:txBody>
          <a:bodyPr/>
          <a:lstStyle/>
          <a:p>
            <a:r>
              <a:rPr lang="en-GB" dirty="0"/>
              <a:t>Welcome to our new I-Voice Representatives</a:t>
            </a:r>
          </a:p>
        </p:txBody>
      </p:sp>
      <p:pic>
        <p:nvPicPr>
          <p:cNvPr id="4" name="Picture 3">
            <a:extLst>
              <a:ext uri="{FF2B5EF4-FFF2-40B4-BE49-F238E27FC236}">
                <a16:creationId xmlns:a16="http://schemas.microsoft.com/office/drawing/2014/main" id="{5EEC120A-BC9E-4E13-A359-4AF35D701677}"/>
              </a:ext>
            </a:extLst>
          </p:cNvPr>
          <p:cNvPicPr>
            <a:picLocks noChangeAspect="1"/>
          </p:cNvPicPr>
          <p:nvPr/>
        </p:nvPicPr>
        <p:blipFill>
          <a:blip r:embed="rId2"/>
          <a:stretch>
            <a:fillRect/>
          </a:stretch>
        </p:blipFill>
        <p:spPr>
          <a:xfrm>
            <a:off x="10716713" y="162398"/>
            <a:ext cx="1274174" cy="1310754"/>
          </a:xfrm>
          <a:prstGeom prst="rect">
            <a:avLst/>
          </a:prstGeom>
        </p:spPr>
      </p:pic>
      <p:graphicFrame>
        <p:nvGraphicFramePr>
          <p:cNvPr id="5" name="Table 4">
            <a:extLst>
              <a:ext uri="{FF2B5EF4-FFF2-40B4-BE49-F238E27FC236}">
                <a16:creationId xmlns:a16="http://schemas.microsoft.com/office/drawing/2014/main" id="{257A1FB0-1913-4164-A40B-023790B0D221}"/>
              </a:ext>
            </a:extLst>
          </p:cNvPr>
          <p:cNvGraphicFramePr>
            <a:graphicFrameLocks noGrp="1"/>
          </p:cNvGraphicFramePr>
          <p:nvPr>
            <p:extLst>
              <p:ext uri="{D42A27DB-BD31-4B8C-83A1-F6EECF244321}">
                <p14:modId xmlns:p14="http://schemas.microsoft.com/office/powerpoint/2010/main" val="2844378207"/>
              </p:ext>
            </p:extLst>
          </p:nvPr>
        </p:nvGraphicFramePr>
        <p:xfrm>
          <a:off x="2032000" y="1725527"/>
          <a:ext cx="8127999" cy="35001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955610108"/>
                    </a:ext>
                  </a:extLst>
                </a:gridCol>
                <a:gridCol w="2709333">
                  <a:extLst>
                    <a:ext uri="{9D8B030D-6E8A-4147-A177-3AD203B41FA5}">
                      <a16:colId xmlns:a16="http://schemas.microsoft.com/office/drawing/2014/main" val="1361130014"/>
                    </a:ext>
                  </a:extLst>
                </a:gridCol>
                <a:gridCol w="2709333">
                  <a:extLst>
                    <a:ext uri="{9D8B030D-6E8A-4147-A177-3AD203B41FA5}">
                      <a16:colId xmlns:a16="http://schemas.microsoft.com/office/drawing/2014/main" val="3880575125"/>
                    </a:ext>
                  </a:extLst>
                </a:gridCol>
              </a:tblGrid>
              <a:tr h="0">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909578977"/>
                  </a:ext>
                </a:extLst>
              </a:tr>
              <a:tr h="370840">
                <a:tc>
                  <a:txBody>
                    <a:bodyPr/>
                    <a:lstStyle/>
                    <a:p>
                      <a:r>
                        <a:rPr lang="en-GB" dirty="0"/>
                        <a:t>Iestyn </a:t>
                      </a:r>
                    </a:p>
                  </a:txBody>
                  <a:tcPr/>
                </a:tc>
                <a:tc>
                  <a:txBody>
                    <a:bodyPr/>
                    <a:lstStyle/>
                    <a:p>
                      <a:r>
                        <a:rPr lang="en-GB" dirty="0" err="1"/>
                        <a:t>Dosbarth</a:t>
                      </a:r>
                      <a:r>
                        <a:rPr lang="en-GB" dirty="0"/>
                        <a:t> Dee</a:t>
                      </a:r>
                    </a:p>
                  </a:txBody>
                  <a:tcPr/>
                </a:tc>
                <a:tc>
                  <a:txBody>
                    <a:bodyPr/>
                    <a:lstStyle/>
                    <a:p>
                      <a:r>
                        <a:rPr lang="en-GB" dirty="0" err="1"/>
                        <a:t>Criw</a:t>
                      </a:r>
                      <a:r>
                        <a:rPr lang="en-GB" dirty="0"/>
                        <a:t> </a:t>
                      </a:r>
                      <a:r>
                        <a:rPr lang="en-GB" dirty="0" err="1"/>
                        <a:t>Cymraeg</a:t>
                      </a:r>
                      <a:endParaRPr lang="en-GB" dirty="0"/>
                    </a:p>
                  </a:txBody>
                  <a:tcPr/>
                </a:tc>
                <a:extLst>
                  <a:ext uri="{0D108BD9-81ED-4DB2-BD59-A6C34878D82A}">
                    <a16:rowId xmlns:a16="http://schemas.microsoft.com/office/drawing/2014/main" val="2113016795"/>
                  </a:ext>
                </a:extLst>
              </a:tr>
              <a:tr h="479036">
                <a:tc>
                  <a:txBody>
                    <a:bodyPr/>
                    <a:lstStyle/>
                    <a:p>
                      <a:r>
                        <a:rPr lang="en-GB" dirty="0"/>
                        <a:t>Dolly</a:t>
                      </a:r>
                    </a:p>
                  </a:txBody>
                  <a:tcPr/>
                </a:tc>
                <a:tc>
                  <a:txBody>
                    <a:bodyPr/>
                    <a:lstStyle/>
                    <a:p>
                      <a:r>
                        <a:rPr lang="en-GB" dirty="0" err="1"/>
                        <a:t>Dosbarth</a:t>
                      </a:r>
                      <a:r>
                        <a:rPr lang="en-GB" dirty="0"/>
                        <a:t> Severn</a:t>
                      </a:r>
                    </a:p>
                  </a:txBody>
                  <a:tcPr/>
                </a:tc>
                <a:tc>
                  <a:txBody>
                    <a:bodyPr/>
                    <a:lstStyle/>
                    <a:p>
                      <a:r>
                        <a:rPr lang="en-GB" dirty="0"/>
                        <a:t>Children’s Rights Champions</a:t>
                      </a:r>
                    </a:p>
                  </a:txBody>
                  <a:tcPr/>
                </a:tc>
                <a:extLst>
                  <a:ext uri="{0D108BD9-81ED-4DB2-BD59-A6C34878D82A}">
                    <a16:rowId xmlns:a16="http://schemas.microsoft.com/office/drawing/2014/main" val="3541817514"/>
                  </a:ext>
                </a:extLst>
              </a:tr>
              <a:tr h="370840">
                <a:tc>
                  <a:txBody>
                    <a:bodyPr/>
                    <a:lstStyle/>
                    <a:p>
                      <a:r>
                        <a:rPr lang="en-GB" dirty="0"/>
                        <a:t>Kai</a:t>
                      </a:r>
                    </a:p>
                  </a:txBody>
                  <a:tcPr/>
                </a:tc>
                <a:tc>
                  <a:txBody>
                    <a:bodyPr/>
                    <a:lstStyle/>
                    <a:p>
                      <a:r>
                        <a:rPr lang="en-GB" dirty="0" err="1"/>
                        <a:t>Dosbarth</a:t>
                      </a:r>
                      <a:r>
                        <a:rPr lang="en-GB" dirty="0"/>
                        <a:t> Rhymney</a:t>
                      </a:r>
                    </a:p>
                  </a:txBody>
                  <a:tcPr/>
                </a:tc>
                <a:tc>
                  <a:txBody>
                    <a:bodyPr/>
                    <a:lstStyle/>
                    <a:p>
                      <a:r>
                        <a:rPr lang="en-GB" dirty="0"/>
                        <a:t>Nurture Champions</a:t>
                      </a:r>
                    </a:p>
                  </a:txBody>
                  <a:tcPr/>
                </a:tc>
                <a:extLst>
                  <a:ext uri="{0D108BD9-81ED-4DB2-BD59-A6C34878D82A}">
                    <a16:rowId xmlns:a16="http://schemas.microsoft.com/office/drawing/2014/main" val="2042494466"/>
                  </a:ext>
                </a:extLst>
              </a:tr>
              <a:tr h="370840">
                <a:tc>
                  <a:txBody>
                    <a:bodyPr/>
                    <a:lstStyle/>
                    <a:p>
                      <a:r>
                        <a:rPr lang="en-GB" dirty="0" err="1"/>
                        <a:t>Iyla</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Dosbarth</a:t>
                      </a:r>
                      <a:r>
                        <a:rPr lang="en-GB" dirty="0"/>
                        <a:t> Clun</a:t>
                      </a:r>
                    </a:p>
                    <a:p>
                      <a:endParaRPr lang="en-GB" dirty="0"/>
                    </a:p>
                  </a:txBody>
                  <a:tcPr/>
                </a:tc>
                <a:tc>
                  <a:txBody>
                    <a:bodyPr/>
                    <a:lstStyle/>
                    <a:p>
                      <a:r>
                        <a:rPr lang="en-GB" dirty="0"/>
                        <a:t>The Green Team</a:t>
                      </a:r>
                    </a:p>
                  </a:txBody>
                  <a:tcPr/>
                </a:tc>
                <a:extLst>
                  <a:ext uri="{0D108BD9-81ED-4DB2-BD59-A6C34878D82A}">
                    <a16:rowId xmlns:a16="http://schemas.microsoft.com/office/drawing/2014/main" val="3265621809"/>
                  </a:ext>
                </a:extLst>
              </a:tr>
              <a:tr h="370840">
                <a:tc>
                  <a:txBody>
                    <a:bodyPr/>
                    <a:lstStyle/>
                    <a:p>
                      <a:r>
                        <a:rPr lang="en-GB" dirty="0" err="1"/>
                        <a:t>Ameira</a:t>
                      </a:r>
                      <a:r>
                        <a:rPr lang="en-GB" dirty="0"/>
                        <a:t>, </a:t>
                      </a:r>
                      <a:r>
                        <a:rPr lang="en-GB" dirty="0" err="1"/>
                        <a:t>Liona</a:t>
                      </a:r>
                      <a:r>
                        <a:rPr lang="en-GB" dirty="0"/>
                        <a:t> and Leia</a:t>
                      </a:r>
                    </a:p>
                  </a:txBody>
                  <a:tcPr/>
                </a:tc>
                <a:tc>
                  <a:txBody>
                    <a:bodyPr/>
                    <a:lstStyle/>
                    <a:p>
                      <a:r>
                        <a:rPr lang="en-GB" dirty="0"/>
                        <a:t>Years 1 and 2</a:t>
                      </a:r>
                    </a:p>
                  </a:txBody>
                  <a:tcPr/>
                </a:tc>
                <a:tc>
                  <a:txBody>
                    <a:bodyPr/>
                    <a:lstStyle/>
                    <a:p>
                      <a:r>
                        <a:rPr lang="en-GB" dirty="0"/>
                        <a:t>Eco Warriors</a:t>
                      </a:r>
                    </a:p>
                  </a:txBody>
                  <a:tcPr/>
                </a:tc>
                <a:extLst>
                  <a:ext uri="{0D108BD9-81ED-4DB2-BD59-A6C34878D82A}">
                    <a16:rowId xmlns:a16="http://schemas.microsoft.com/office/drawing/2014/main" val="3329902657"/>
                  </a:ext>
                </a:extLst>
              </a:tr>
              <a:tr h="370840">
                <a:tc>
                  <a:txBody>
                    <a:bodyPr/>
                    <a:lstStyle/>
                    <a:p>
                      <a:r>
                        <a:rPr lang="en-GB" dirty="0"/>
                        <a:t>Savannah and Troy</a:t>
                      </a:r>
                    </a:p>
                  </a:txBody>
                  <a:tcPr/>
                </a:tc>
                <a:tc>
                  <a:txBody>
                    <a:bodyPr/>
                    <a:lstStyle/>
                    <a:p>
                      <a:r>
                        <a:rPr lang="en-GB" dirty="0" err="1"/>
                        <a:t>Dosbarth</a:t>
                      </a:r>
                      <a:r>
                        <a:rPr lang="en-GB" dirty="0"/>
                        <a:t> </a:t>
                      </a:r>
                      <a:r>
                        <a:rPr lang="en-GB" dirty="0" err="1"/>
                        <a:t>Ogmore</a:t>
                      </a:r>
                      <a:endParaRPr lang="en-GB" dirty="0"/>
                    </a:p>
                  </a:txBody>
                  <a:tcPr/>
                </a:tc>
                <a:tc>
                  <a:txBody>
                    <a:bodyPr/>
                    <a:lstStyle/>
                    <a:p>
                      <a:r>
                        <a:rPr lang="en-GB" dirty="0"/>
                        <a:t>Tech Support</a:t>
                      </a:r>
                    </a:p>
                  </a:txBody>
                  <a:tcPr/>
                </a:tc>
                <a:extLst>
                  <a:ext uri="{0D108BD9-81ED-4DB2-BD59-A6C34878D82A}">
                    <a16:rowId xmlns:a16="http://schemas.microsoft.com/office/drawing/2014/main" val="2371012187"/>
                  </a:ext>
                </a:extLst>
              </a:tr>
              <a:tr h="370840">
                <a:tc>
                  <a:txBody>
                    <a:bodyPr/>
                    <a:lstStyle/>
                    <a:p>
                      <a:r>
                        <a:rPr lang="en-GB" dirty="0" err="1"/>
                        <a:t>Ahlam</a:t>
                      </a:r>
                      <a:r>
                        <a:rPr lang="en-GB" dirty="0"/>
                        <a:t> </a:t>
                      </a:r>
                    </a:p>
                  </a:txBody>
                  <a:tcPr/>
                </a:tc>
                <a:tc>
                  <a:txBody>
                    <a:bodyPr/>
                    <a:lstStyle/>
                    <a:p>
                      <a:r>
                        <a:rPr lang="en-GB" dirty="0" err="1"/>
                        <a:t>Dosbarth</a:t>
                      </a:r>
                      <a:r>
                        <a:rPr lang="en-GB" dirty="0"/>
                        <a:t> </a:t>
                      </a:r>
                      <a:r>
                        <a:rPr lang="en-GB" dirty="0" err="1"/>
                        <a:t>Usk</a:t>
                      </a:r>
                      <a:endParaRPr lang="en-GB" dirty="0"/>
                    </a:p>
                  </a:txBody>
                  <a:tcPr/>
                </a:tc>
                <a:tc>
                  <a:txBody>
                    <a:bodyPr/>
                    <a:lstStyle/>
                    <a:p>
                      <a:r>
                        <a:rPr lang="en-GB" dirty="0"/>
                        <a:t>Healthy School Team</a:t>
                      </a:r>
                    </a:p>
                  </a:txBody>
                  <a:tcPr/>
                </a:tc>
                <a:extLst>
                  <a:ext uri="{0D108BD9-81ED-4DB2-BD59-A6C34878D82A}">
                    <a16:rowId xmlns:a16="http://schemas.microsoft.com/office/drawing/2014/main" val="1404224754"/>
                  </a:ext>
                </a:extLst>
              </a:tr>
            </a:tbl>
          </a:graphicData>
        </a:graphic>
      </p:graphicFrame>
    </p:spTree>
    <p:extLst>
      <p:ext uri="{BB962C8B-B14F-4D97-AF65-F5344CB8AC3E}">
        <p14:creationId xmlns:p14="http://schemas.microsoft.com/office/powerpoint/2010/main" val="450515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7AD82CF-0816-467B-9C22-2FB36619C30C}"/>
              </a:ext>
            </a:extLst>
          </p:cNvPr>
          <p:cNvPicPr>
            <a:picLocks noChangeAspect="1"/>
          </p:cNvPicPr>
          <p:nvPr/>
        </p:nvPicPr>
        <p:blipFill>
          <a:blip r:embed="rId2"/>
          <a:stretch>
            <a:fillRect/>
          </a:stretch>
        </p:blipFill>
        <p:spPr>
          <a:xfrm>
            <a:off x="3813359" y="0"/>
            <a:ext cx="4565281" cy="6858000"/>
          </a:xfrm>
          <a:prstGeom prst="rect">
            <a:avLst/>
          </a:prstGeom>
        </p:spPr>
      </p:pic>
    </p:spTree>
    <p:extLst>
      <p:ext uri="{BB962C8B-B14F-4D97-AF65-F5344CB8AC3E}">
        <p14:creationId xmlns:p14="http://schemas.microsoft.com/office/powerpoint/2010/main" val="1677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6CFDE-A596-44C3-A6FB-9F5B410EE622}"/>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3E500355-705C-43D4-9536-55BCFA33DE17}"/>
              </a:ext>
            </a:extLst>
          </p:cNvPr>
          <p:cNvSpPr>
            <a:spLocks noGrp="1"/>
          </p:cNvSpPr>
          <p:nvPr>
            <p:ph idx="1"/>
          </p:nvPr>
        </p:nvSpPr>
        <p:spPr>
          <a:xfrm>
            <a:off x="838200" y="1313897"/>
            <a:ext cx="10515600" cy="5028180"/>
          </a:xfrm>
        </p:spPr>
        <p:txBody>
          <a:bodyPr/>
          <a:lstStyle/>
          <a:p>
            <a:r>
              <a:rPr lang="en-GB" dirty="0"/>
              <a:t>Carry out work with your class on your area of responsibility</a:t>
            </a:r>
          </a:p>
          <a:p>
            <a:r>
              <a:rPr lang="en-GB" dirty="0"/>
              <a:t>Report back at the next meeting what your class have achieved</a:t>
            </a:r>
          </a:p>
          <a:p>
            <a:r>
              <a:rPr lang="en-GB" dirty="0"/>
              <a:t>Come to the next meeting with any new ideas that your class would like to do (this must be linked to your area of responsibility)</a:t>
            </a:r>
          </a:p>
          <a:p>
            <a:r>
              <a:rPr lang="en-GB" dirty="0"/>
              <a:t>All classes to have a plan</a:t>
            </a:r>
          </a:p>
          <a:p>
            <a:endParaRPr lang="en-GB" dirty="0"/>
          </a:p>
          <a:p>
            <a:pPr marL="0" indent="0">
              <a:buNone/>
            </a:pPr>
            <a:r>
              <a:rPr lang="en-GB" dirty="0"/>
              <a:t>Ideas:</a:t>
            </a:r>
          </a:p>
          <a:p>
            <a:r>
              <a:rPr lang="en-GB" dirty="0"/>
              <a:t>Can you lead an assembly to share important information/ideas?</a:t>
            </a:r>
          </a:p>
          <a:p>
            <a:r>
              <a:rPr lang="en-GB" dirty="0"/>
              <a:t>Can you communicate with parents on Dojo and/or Twitter?</a:t>
            </a:r>
          </a:p>
          <a:p>
            <a:r>
              <a:rPr lang="en-GB" dirty="0"/>
              <a:t>Can you raise any money?</a:t>
            </a:r>
          </a:p>
        </p:txBody>
      </p:sp>
      <p:pic>
        <p:nvPicPr>
          <p:cNvPr id="4" name="Picture 3">
            <a:extLst>
              <a:ext uri="{FF2B5EF4-FFF2-40B4-BE49-F238E27FC236}">
                <a16:creationId xmlns:a16="http://schemas.microsoft.com/office/drawing/2014/main" id="{7EB14908-3C97-44EC-8111-9E0BDA78098F}"/>
              </a:ext>
            </a:extLst>
          </p:cNvPr>
          <p:cNvPicPr>
            <a:picLocks noChangeAspect="1"/>
          </p:cNvPicPr>
          <p:nvPr/>
        </p:nvPicPr>
        <p:blipFill>
          <a:blip r:embed="rId2"/>
          <a:stretch>
            <a:fillRect/>
          </a:stretch>
        </p:blipFill>
        <p:spPr>
          <a:xfrm>
            <a:off x="10716713" y="143544"/>
            <a:ext cx="1274174" cy="1310754"/>
          </a:xfrm>
          <a:prstGeom prst="rect">
            <a:avLst/>
          </a:prstGeom>
        </p:spPr>
      </p:pic>
    </p:spTree>
    <p:extLst>
      <p:ext uri="{BB962C8B-B14F-4D97-AF65-F5344CB8AC3E}">
        <p14:creationId xmlns:p14="http://schemas.microsoft.com/office/powerpoint/2010/main" val="2823315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55189-47BF-4BE5-BFD7-E87F85895B26}"/>
              </a:ext>
            </a:extLst>
          </p:cNvPr>
          <p:cNvSpPr>
            <a:spLocks noGrp="1"/>
          </p:cNvSpPr>
          <p:nvPr>
            <p:ph type="title"/>
          </p:nvPr>
        </p:nvSpPr>
        <p:spPr/>
        <p:txBody>
          <a:bodyPr/>
          <a:lstStyle/>
          <a:p>
            <a:r>
              <a:rPr lang="en-GB" dirty="0"/>
              <a:t>feedback</a:t>
            </a:r>
          </a:p>
        </p:txBody>
      </p:sp>
      <p:sp>
        <p:nvSpPr>
          <p:cNvPr id="3" name="Content Placeholder 2">
            <a:extLst>
              <a:ext uri="{FF2B5EF4-FFF2-40B4-BE49-F238E27FC236}">
                <a16:creationId xmlns:a16="http://schemas.microsoft.com/office/drawing/2014/main" id="{457076AF-BA99-45B6-B566-39F42A34BDE9}"/>
              </a:ext>
            </a:extLst>
          </p:cNvPr>
          <p:cNvSpPr>
            <a:spLocks noGrp="1"/>
          </p:cNvSpPr>
          <p:nvPr>
            <p:ph idx="1"/>
          </p:nvPr>
        </p:nvSpPr>
        <p:spPr/>
        <p:txBody>
          <a:bodyPr>
            <a:normAutofit fontScale="92500" lnSpcReduction="10000"/>
          </a:bodyPr>
          <a:lstStyle/>
          <a:p>
            <a:r>
              <a:rPr lang="en-GB" dirty="0"/>
              <a:t>The nurture champions are going to make games and create a toy swap shop.</a:t>
            </a:r>
          </a:p>
          <a:p>
            <a:r>
              <a:rPr lang="en-GB" dirty="0"/>
              <a:t>Crew </a:t>
            </a:r>
            <a:r>
              <a:rPr lang="en-GB" dirty="0" err="1"/>
              <a:t>Cymraeg</a:t>
            </a:r>
            <a:r>
              <a:rPr lang="en-GB" dirty="0"/>
              <a:t> are going to share the word and phrase of the week and teach welsh games.</a:t>
            </a:r>
          </a:p>
          <a:p>
            <a:r>
              <a:rPr lang="en-GB" dirty="0"/>
              <a:t>The healthy school team are organising a wear yellow day for world mental health day</a:t>
            </a:r>
          </a:p>
          <a:p>
            <a:r>
              <a:rPr lang="en-GB" dirty="0"/>
              <a:t>Eco warriors have talked about recycling </a:t>
            </a:r>
          </a:p>
          <a:p>
            <a:r>
              <a:rPr lang="en-GB" dirty="0"/>
              <a:t>Tech support are planning to teach the younger children about being safe online</a:t>
            </a:r>
          </a:p>
          <a:p>
            <a:r>
              <a:rPr lang="en-GB" dirty="0"/>
              <a:t>The children’s rights team are going to visit the younger children and teach them the rights in a way they would understand.</a:t>
            </a:r>
          </a:p>
        </p:txBody>
      </p:sp>
    </p:spTree>
    <p:extLst>
      <p:ext uri="{BB962C8B-B14F-4D97-AF65-F5344CB8AC3E}">
        <p14:creationId xmlns:p14="http://schemas.microsoft.com/office/powerpoint/2010/main" val="3826768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A2284-C990-4606-A004-68A1F4D4F2C3}"/>
              </a:ext>
            </a:extLst>
          </p:cNvPr>
          <p:cNvSpPr>
            <a:spLocks noGrp="1"/>
          </p:cNvSpPr>
          <p:nvPr>
            <p:ph type="title"/>
          </p:nvPr>
        </p:nvSpPr>
        <p:spPr/>
        <p:txBody>
          <a:bodyPr/>
          <a:lstStyle/>
          <a:p>
            <a:r>
              <a:rPr lang="en-GB" dirty="0"/>
              <a:t>Monday 21</a:t>
            </a:r>
            <a:r>
              <a:rPr lang="en-GB" baseline="30000" dirty="0"/>
              <a:t>st</a:t>
            </a:r>
            <a:r>
              <a:rPr lang="en-GB" dirty="0"/>
              <a:t> November</a:t>
            </a:r>
          </a:p>
        </p:txBody>
      </p:sp>
      <p:sp>
        <p:nvSpPr>
          <p:cNvPr id="3" name="Content Placeholder 2">
            <a:extLst>
              <a:ext uri="{FF2B5EF4-FFF2-40B4-BE49-F238E27FC236}">
                <a16:creationId xmlns:a16="http://schemas.microsoft.com/office/drawing/2014/main" id="{DD033906-932F-42EE-A198-E05AB21AE55F}"/>
              </a:ext>
            </a:extLst>
          </p:cNvPr>
          <p:cNvSpPr>
            <a:spLocks noGrp="1"/>
          </p:cNvSpPr>
          <p:nvPr>
            <p:ph idx="1"/>
          </p:nvPr>
        </p:nvSpPr>
        <p:spPr/>
        <p:txBody>
          <a:bodyPr>
            <a:normAutofit fontScale="85000" lnSpcReduction="20000"/>
          </a:bodyPr>
          <a:lstStyle/>
          <a:p>
            <a:pPr marL="0" indent="0">
              <a:buNone/>
            </a:pPr>
            <a:r>
              <a:rPr lang="en-GB" dirty="0"/>
              <a:t>Attending</a:t>
            </a:r>
          </a:p>
          <a:p>
            <a:r>
              <a:rPr lang="en-GB" dirty="0" err="1"/>
              <a:t>Liona</a:t>
            </a:r>
            <a:r>
              <a:rPr lang="en-GB" dirty="0"/>
              <a:t> - Lugg</a:t>
            </a:r>
          </a:p>
          <a:p>
            <a:pPr marL="0" indent="0">
              <a:buNone/>
            </a:pPr>
            <a:r>
              <a:rPr lang="en-GB" dirty="0"/>
              <a:t>Leia - Ceiriog</a:t>
            </a:r>
          </a:p>
          <a:p>
            <a:pPr marL="0" indent="0">
              <a:buNone/>
            </a:pPr>
            <a:r>
              <a:rPr lang="en-GB" dirty="0"/>
              <a:t>Ilya - Clun </a:t>
            </a:r>
          </a:p>
          <a:p>
            <a:pPr marL="0" indent="0">
              <a:buNone/>
            </a:pPr>
            <a:r>
              <a:rPr lang="en-GB" dirty="0" err="1"/>
              <a:t>Ahlam</a:t>
            </a:r>
            <a:r>
              <a:rPr lang="en-GB" dirty="0"/>
              <a:t> - </a:t>
            </a:r>
            <a:r>
              <a:rPr lang="en-GB" dirty="0" err="1"/>
              <a:t>Usk</a:t>
            </a:r>
            <a:endParaRPr lang="en-GB" dirty="0"/>
          </a:p>
          <a:p>
            <a:pPr marL="0" indent="0">
              <a:buNone/>
            </a:pPr>
            <a:r>
              <a:rPr lang="en-GB" dirty="0" err="1"/>
              <a:t>Ameira</a:t>
            </a:r>
            <a:r>
              <a:rPr lang="en-GB" dirty="0"/>
              <a:t> - </a:t>
            </a:r>
            <a:r>
              <a:rPr lang="en-GB" dirty="0" err="1"/>
              <a:t>Tifi</a:t>
            </a:r>
            <a:endParaRPr lang="en-GB" dirty="0"/>
          </a:p>
          <a:p>
            <a:pPr marL="0" indent="0">
              <a:buNone/>
            </a:pPr>
            <a:r>
              <a:rPr lang="en-GB" dirty="0"/>
              <a:t>Dolly - Severn </a:t>
            </a:r>
          </a:p>
          <a:p>
            <a:pPr marL="0" indent="0">
              <a:buNone/>
            </a:pPr>
            <a:r>
              <a:rPr lang="en-GB" dirty="0"/>
              <a:t>Savannah - </a:t>
            </a:r>
            <a:r>
              <a:rPr lang="en-GB" dirty="0" err="1"/>
              <a:t>Ogmore</a:t>
            </a:r>
            <a:r>
              <a:rPr lang="en-GB" dirty="0"/>
              <a:t> </a:t>
            </a:r>
          </a:p>
          <a:p>
            <a:pPr marL="0" indent="0">
              <a:buNone/>
            </a:pPr>
            <a:r>
              <a:rPr lang="en-GB" dirty="0"/>
              <a:t>Ms Woodward </a:t>
            </a:r>
          </a:p>
          <a:p>
            <a:pPr marL="0" indent="0">
              <a:buNone/>
            </a:pPr>
            <a:r>
              <a:rPr lang="en-GB" dirty="0"/>
              <a:t>Kai - </a:t>
            </a:r>
            <a:r>
              <a:rPr lang="en-GB" dirty="0" err="1"/>
              <a:t>Rumney</a:t>
            </a:r>
            <a:r>
              <a:rPr lang="en-GB" dirty="0"/>
              <a:t> </a:t>
            </a:r>
          </a:p>
          <a:p>
            <a:pPr marL="0" indent="0">
              <a:buNone/>
            </a:pPr>
            <a:r>
              <a:rPr lang="en-GB" dirty="0"/>
              <a:t>Mrs Ford </a:t>
            </a:r>
          </a:p>
        </p:txBody>
      </p:sp>
    </p:spTree>
    <p:extLst>
      <p:ext uri="{BB962C8B-B14F-4D97-AF65-F5344CB8AC3E}">
        <p14:creationId xmlns:p14="http://schemas.microsoft.com/office/powerpoint/2010/main" val="3298783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EA8E5-722A-430F-8EC6-062DD618F57C}"/>
              </a:ext>
            </a:extLst>
          </p:cNvPr>
          <p:cNvSpPr>
            <a:spLocks noGrp="1"/>
          </p:cNvSpPr>
          <p:nvPr>
            <p:ph type="title"/>
          </p:nvPr>
        </p:nvSpPr>
        <p:spPr/>
        <p:txBody>
          <a:bodyPr/>
          <a:lstStyle/>
          <a:p>
            <a:r>
              <a:rPr lang="en-GB" dirty="0"/>
              <a:t>Feedback from I-groups</a:t>
            </a:r>
          </a:p>
        </p:txBody>
      </p:sp>
      <p:sp>
        <p:nvSpPr>
          <p:cNvPr id="3" name="Content Placeholder 2">
            <a:extLst>
              <a:ext uri="{FF2B5EF4-FFF2-40B4-BE49-F238E27FC236}">
                <a16:creationId xmlns:a16="http://schemas.microsoft.com/office/drawing/2014/main" id="{F1CC5FE2-017A-4A83-A677-0ACE39ACE206}"/>
              </a:ext>
            </a:extLst>
          </p:cNvPr>
          <p:cNvSpPr>
            <a:spLocks noGrp="1"/>
          </p:cNvSpPr>
          <p:nvPr>
            <p:ph idx="1"/>
          </p:nvPr>
        </p:nvSpPr>
        <p:spPr/>
        <p:txBody>
          <a:bodyPr/>
          <a:lstStyle/>
          <a:p>
            <a:pPr marL="0" indent="0">
              <a:buNone/>
            </a:pPr>
            <a:r>
              <a:rPr lang="en-GB" dirty="0"/>
              <a:t>Tech Support:  Tech support were holding the boxes of technology with one hand so now they hold them properly with two hands and they makes sure they are charged every night.</a:t>
            </a:r>
          </a:p>
        </p:txBody>
      </p:sp>
    </p:spTree>
    <p:extLst>
      <p:ext uri="{BB962C8B-B14F-4D97-AF65-F5344CB8AC3E}">
        <p14:creationId xmlns:p14="http://schemas.microsoft.com/office/powerpoint/2010/main" val="1353071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B3D86-37E5-4FE3-8124-B1B0EACC1CAF}"/>
              </a:ext>
            </a:extLst>
          </p:cNvPr>
          <p:cNvSpPr>
            <a:spLocks noGrp="1"/>
          </p:cNvSpPr>
          <p:nvPr>
            <p:ph type="title"/>
          </p:nvPr>
        </p:nvSpPr>
        <p:spPr/>
        <p:txBody>
          <a:bodyPr/>
          <a:lstStyle/>
          <a:p>
            <a:r>
              <a:rPr lang="en-GB" dirty="0"/>
              <a:t>Feedback from groups</a:t>
            </a:r>
          </a:p>
        </p:txBody>
      </p:sp>
      <p:sp>
        <p:nvSpPr>
          <p:cNvPr id="3" name="Content Placeholder 2">
            <a:extLst>
              <a:ext uri="{FF2B5EF4-FFF2-40B4-BE49-F238E27FC236}">
                <a16:creationId xmlns:a16="http://schemas.microsoft.com/office/drawing/2014/main" id="{6AE7BC98-E9F0-4760-BDC2-AE08DE1CA4B0}"/>
              </a:ext>
            </a:extLst>
          </p:cNvPr>
          <p:cNvSpPr>
            <a:spLocks noGrp="1"/>
          </p:cNvSpPr>
          <p:nvPr>
            <p:ph idx="1"/>
          </p:nvPr>
        </p:nvSpPr>
        <p:spPr/>
        <p:txBody>
          <a:bodyPr>
            <a:normAutofit/>
          </a:bodyPr>
          <a:lstStyle/>
          <a:p>
            <a:pPr marL="0" indent="0">
              <a:buNone/>
            </a:pPr>
            <a:r>
              <a:rPr lang="en-GB" dirty="0"/>
              <a:t>Children’s Rights Champions – Severn, have done an assembly with parents.</a:t>
            </a:r>
          </a:p>
          <a:p>
            <a:pPr marL="0" indent="0">
              <a:buNone/>
            </a:pPr>
            <a:r>
              <a:rPr lang="en-GB" dirty="0"/>
              <a:t>Next step is to share the right of the fortnight</a:t>
            </a:r>
          </a:p>
        </p:txBody>
      </p:sp>
    </p:spTree>
    <p:extLst>
      <p:ext uri="{BB962C8B-B14F-4D97-AF65-F5344CB8AC3E}">
        <p14:creationId xmlns:p14="http://schemas.microsoft.com/office/powerpoint/2010/main" val="129381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3062</TotalTime>
  <Words>1089</Words>
  <Application>Microsoft Office PowerPoint</Application>
  <PresentationFormat>Widescreen</PresentationFormat>
  <Paragraphs>140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I Voice 2023/2024</vt:lpstr>
      <vt:lpstr>Meeting – Tuesday 26th September </vt:lpstr>
      <vt:lpstr>Welcome to our new I-Voice Representatives</vt:lpstr>
      <vt:lpstr>PowerPoint Presentation</vt:lpstr>
      <vt:lpstr>Next steps:</vt:lpstr>
      <vt:lpstr>feedback</vt:lpstr>
      <vt:lpstr>Monday 21st November</vt:lpstr>
      <vt:lpstr>Feedback from I-groups</vt:lpstr>
      <vt:lpstr>Feedback from groups</vt:lpstr>
      <vt:lpstr>Feedback from groups  </vt:lpstr>
      <vt:lpstr>Feedback from groups</vt:lpstr>
      <vt:lpstr>Feedback from groups</vt:lpstr>
      <vt:lpstr>Feedback from Groups</vt:lpstr>
      <vt:lpstr>Feedback from Groups</vt:lpstr>
      <vt:lpstr>Any Other Business </vt:lpstr>
      <vt:lpstr>Meeting 22nd January 2024</vt:lpstr>
      <vt:lpstr>Feedback from I-Groups</vt:lpstr>
      <vt:lpstr>PowerPoint Presentation</vt:lpstr>
      <vt:lpstr>Next steps</vt:lpstr>
      <vt:lpstr>Meeting 21st March 2024</vt:lpstr>
      <vt:lpstr>Minutes</vt:lpstr>
      <vt:lpstr>Other ideas/ next steps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Voice 2022/2023</dc:title>
  <dc:creator>Chloe Ford</dc:creator>
  <cp:lastModifiedBy>Chloe Ford</cp:lastModifiedBy>
  <cp:revision>59</cp:revision>
  <cp:lastPrinted>2023-11-20T12:46:44Z</cp:lastPrinted>
  <dcterms:created xsi:type="dcterms:W3CDTF">2022-09-21T08:08:08Z</dcterms:created>
  <dcterms:modified xsi:type="dcterms:W3CDTF">2024-03-22T13:56:00Z</dcterms:modified>
</cp:coreProperties>
</file>