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63" r:id="rId5"/>
    <p:sldId id="259" r:id="rId6"/>
    <p:sldId id="264" r:id="rId7"/>
    <p:sldId id="260" r:id="rId8"/>
    <p:sldId id="265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86647B-BCF0-99B6-6708-7A4A8200E7F8}" v="132" dt="2025-04-06T06:50:17.4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 Thomas" userId="S::kthomas@meadowlaneprm.cardiff.sch.uk::ae6b55cd-4c84-4bf5-878e-5837ed799c20" providerId="AD" clId="Web-{5E86647B-BCF0-99B6-6708-7A4A8200E7F8}"/>
    <pc:docChg chg="addSld delSld modSld">
      <pc:chgData name="K Thomas" userId="S::kthomas@meadowlaneprm.cardiff.sch.uk::ae6b55cd-4c84-4bf5-878e-5837ed799c20" providerId="AD" clId="Web-{5E86647B-BCF0-99B6-6708-7A4A8200E7F8}" dt="2025-04-06T06:50:17.461" v="119" actId="1076"/>
      <pc:docMkLst>
        <pc:docMk/>
      </pc:docMkLst>
      <pc:sldChg chg="modSp">
        <pc:chgData name="K Thomas" userId="S::kthomas@meadowlaneprm.cardiff.sch.uk::ae6b55cd-4c84-4bf5-878e-5837ed799c20" providerId="AD" clId="Web-{5E86647B-BCF0-99B6-6708-7A4A8200E7F8}" dt="2025-04-06T06:45:36.295" v="56" actId="20577"/>
        <pc:sldMkLst>
          <pc:docMk/>
          <pc:sldMk cId="109857222" sldId="256"/>
        </pc:sldMkLst>
        <pc:spChg chg="mod">
          <ac:chgData name="K Thomas" userId="S::kthomas@meadowlaneprm.cardiff.sch.uk::ae6b55cd-4c84-4bf5-878e-5837ed799c20" providerId="AD" clId="Web-{5E86647B-BCF0-99B6-6708-7A4A8200E7F8}" dt="2025-04-06T06:45:36.295" v="56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K Thomas" userId="S::kthomas@meadowlaneprm.cardiff.sch.uk::ae6b55cd-4c84-4bf5-878e-5837ed799c20" providerId="AD" clId="Web-{5E86647B-BCF0-99B6-6708-7A4A8200E7F8}" dt="2025-04-06T06:38:16.461" v="24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">
        <pc:chgData name="K Thomas" userId="S::kthomas@meadowlaneprm.cardiff.sch.uk::ae6b55cd-4c84-4bf5-878e-5837ed799c20" providerId="AD" clId="Web-{5E86647B-BCF0-99B6-6708-7A4A8200E7F8}" dt="2025-04-06T06:50:17.461" v="119" actId="1076"/>
        <pc:sldMkLst>
          <pc:docMk/>
          <pc:sldMk cId="3573853044" sldId="257"/>
        </pc:sldMkLst>
        <pc:spChg chg="add del mod">
          <ac:chgData name="K Thomas" userId="S::kthomas@meadowlaneprm.cardiff.sch.uk::ae6b55cd-4c84-4bf5-878e-5837ed799c20" providerId="AD" clId="Web-{5E86647B-BCF0-99B6-6708-7A4A8200E7F8}" dt="2025-04-06T06:49:15.866" v="111" actId="20577"/>
          <ac:spMkLst>
            <pc:docMk/>
            <pc:sldMk cId="3573853044" sldId="257"/>
            <ac:spMk id="2" creationId="{00000000-0000-0000-0000-000000000000}"/>
          </ac:spMkLst>
        </pc:spChg>
        <pc:spChg chg="add del mod">
          <ac:chgData name="K Thomas" userId="S::kthomas@meadowlaneprm.cardiff.sch.uk::ae6b55cd-4c84-4bf5-878e-5837ed799c20" providerId="AD" clId="Web-{5E86647B-BCF0-99B6-6708-7A4A8200E7F8}" dt="2025-04-06T06:47:19.754" v="66"/>
          <ac:spMkLst>
            <pc:docMk/>
            <pc:sldMk cId="3573853044" sldId="257"/>
            <ac:spMk id="7" creationId="{79FA70A1-6A12-8CB8-5443-4B4AE49FAF8D}"/>
          </ac:spMkLst>
        </pc:spChg>
        <pc:picChg chg="del">
          <ac:chgData name="K Thomas" userId="S::kthomas@meadowlaneprm.cardiff.sch.uk::ae6b55cd-4c84-4bf5-878e-5837ed799c20" providerId="AD" clId="Web-{5E86647B-BCF0-99B6-6708-7A4A8200E7F8}" dt="2025-04-06T06:41:12.543" v="30"/>
          <ac:picMkLst>
            <pc:docMk/>
            <pc:sldMk cId="3573853044" sldId="257"/>
            <ac:picMk id="4" creationId="{3EE02AA3-0A69-839D-C32F-71498DAFFA95}"/>
          </ac:picMkLst>
        </pc:picChg>
        <pc:picChg chg="add del mod">
          <ac:chgData name="K Thomas" userId="S::kthomas@meadowlaneprm.cardiff.sch.uk::ae6b55cd-4c84-4bf5-878e-5837ed799c20" providerId="AD" clId="Web-{5E86647B-BCF0-99B6-6708-7A4A8200E7F8}" dt="2025-04-06T06:47:10.301" v="64"/>
          <ac:picMkLst>
            <pc:docMk/>
            <pc:sldMk cId="3573853044" sldId="257"/>
            <ac:picMk id="5" creationId="{7FCEB43E-297E-B47E-27A3-D095152B15CA}"/>
          </ac:picMkLst>
        </pc:picChg>
        <pc:picChg chg="del">
          <ac:chgData name="K Thomas" userId="S::kthomas@meadowlaneprm.cardiff.sch.uk::ae6b55cd-4c84-4bf5-878e-5837ed799c20" providerId="AD" clId="Web-{5E86647B-BCF0-99B6-6708-7A4A8200E7F8}" dt="2025-04-06T06:38:20.180" v="25"/>
          <ac:picMkLst>
            <pc:docMk/>
            <pc:sldMk cId="3573853044" sldId="257"/>
            <ac:picMk id="8" creationId="{F63BFA43-A91C-13CA-FCC0-8FBC05681E1C}"/>
          </ac:picMkLst>
        </pc:picChg>
        <pc:picChg chg="add del mod">
          <ac:chgData name="K Thomas" userId="S::kthomas@meadowlaneprm.cardiff.sch.uk::ae6b55cd-4c84-4bf5-878e-5837ed799c20" providerId="AD" clId="Web-{5E86647B-BCF0-99B6-6708-7A4A8200E7F8}" dt="2025-04-06T06:49:37.585" v="115"/>
          <ac:picMkLst>
            <pc:docMk/>
            <pc:sldMk cId="3573853044" sldId="257"/>
            <ac:picMk id="9" creationId="{C9C68D6F-035F-E2E1-0306-BCD8EB827E9F}"/>
          </ac:picMkLst>
        </pc:picChg>
        <pc:picChg chg="add mod">
          <ac:chgData name="K Thomas" userId="S::kthomas@meadowlaneprm.cardiff.sch.uk::ae6b55cd-4c84-4bf5-878e-5837ed799c20" providerId="AD" clId="Web-{5E86647B-BCF0-99B6-6708-7A4A8200E7F8}" dt="2025-04-06T06:50:17.461" v="119" actId="1076"/>
          <ac:picMkLst>
            <pc:docMk/>
            <pc:sldMk cId="3573853044" sldId="257"/>
            <ac:picMk id="10" creationId="{5C8FC56D-CF3C-B8DA-851E-0CC0F0ED7C62}"/>
          </ac:picMkLst>
        </pc:picChg>
      </pc:sldChg>
      <pc:sldChg chg="del">
        <pc:chgData name="K Thomas" userId="S::kthomas@meadowlaneprm.cardiff.sch.uk::ae6b55cd-4c84-4bf5-878e-5837ed799c20" providerId="AD" clId="Web-{5E86647B-BCF0-99B6-6708-7A4A8200E7F8}" dt="2025-04-06T06:42:37.295" v="32"/>
        <pc:sldMkLst>
          <pc:docMk/>
          <pc:sldMk cId="3590700887" sldId="258"/>
        </pc:sldMkLst>
      </pc:sldChg>
      <pc:sldChg chg="modSp">
        <pc:chgData name="K Thomas" userId="S::kthomas@meadowlaneprm.cardiff.sch.uk::ae6b55cd-4c84-4bf5-878e-5837ed799c20" providerId="AD" clId="Web-{5E86647B-BCF0-99B6-6708-7A4A8200E7F8}" dt="2025-04-06T06:43:57.058" v="41" actId="20577"/>
        <pc:sldMkLst>
          <pc:docMk/>
          <pc:sldMk cId="1978174343" sldId="259"/>
        </pc:sldMkLst>
        <pc:spChg chg="mod">
          <ac:chgData name="K Thomas" userId="S::kthomas@meadowlaneprm.cardiff.sch.uk::ae6b55cd-4c84-4bf5-878e-5837ed799c20" providerId="AD" clId="Web-{5E86647B-BCF0-99B6-6708-7A4A8200E7F8}" dt="2025-04-06T06:43:57.058" v="41" actId="20577"/>
          <ac:spMkLst>
            <pc:docMk/>
            <pc:sldMk cId="1978174343" sldId="259"/>
            <ac:spMk id="3" creationId="{00000000-0000-0000-0000-000000000000}"/>
          </ac:spMkLst>
        </pc:spChg>
      </pc:sldChg>
      <pc:sldChg chg="modSp">
        <pc:chgData name="K Thomas" userId="S::kthomas@meadowlaneprm.cardiff.sch.uk::ae6b55cd-4c84-4bf5-878e-5837ed799c20" providerId="AD" clId="Web-{5E86647B-BCF0-99B6-6708-7A4A8200E7F8}" dt="2025-04-06T06:44:31.059" v="45" actId="20577"/>
        <pc:sldMkLst>
          <pc:docMk/>
          <pc:sldMk cId="295128417" sldId="260"/>
        </pc:sldMkLst>
        <pc:spChg chg="mod">
          <ac:chgData name="K Thomas" userId="S::kthomas@meadowlaneprm.cardiff.sch.uk::ae6b55cd-4c84-4bf5-878e-5837ed799c20" providerId="AD" clId="Web-{5E86647B-BCF0-99B6-6708-7A4A8200E7F8}" dt="2025-04-06T06:44:31.059" v="45" actId="20577"/>
          <ac:spMkLst>
            <pc:docMk/>
            <pc:sldMk cId="295128417" sldId="260"/>
            <ac:spMk id="3" creationId="{00000000-0000-0000-0000-000000000000}"/>
          </ac:spMkLst>
        </pc:spChg>
      </pc:sldChg>
      <pc:sldChg chg="addSp modSp">
        <pc:chgData name="K Thomas" userId="S::kthomas@meadowlaneprm.cardiff.sch.uk::ae6b55cd-4c84-4bf5-878e-5837ed799c20" providerId="AD" clId="Web-{5E86647B-BCF0-99B6-6708-7A4A8200E7F8}" dt="2025-04-06T06:46:49.191" v="62" actId="1076"/>
        <pc:sldMkLst>
          <pc:docMk/>
          <pc:sldMk cId="255953572" sldId="261"/>
        </pc:sldMkLst>
        <pc:spChg chg="mod">
          <ac:chgData name="K Thomas" userId="S::kthomas@meadowlaneprm.cardiff.sch.uk::ae6b55cd-4c84-4bf5-878e-5837ed799c20" providerId="AD" clId="Web-{5E86647B-BCF0-99B6-6708-7A4A8200E7F8}" dt="2025-04-06T06:44:52.684" v="53" actId="20577"/>
          <ac:spMkLst>
            <pc:docMk/>
            <pc:sldMk cId="255953572" sldId="261"/>
            <ac:spMk id="3" creationId="{00000000-0000-0000-0000-000000000000}"/>
          </ac:spMkLst>
        </pc:spChg>
        <pc:picChg chg="mod">
          <ac:chgData name="K Thomas" userId="S::kthomas@meadowlaneprm.cardiff.sch.uk::ae6b55cd-4c84-4bf5-878e-5837ed799c20" providerId="AD" clId="Web-{5E86647B-BCF0-99B6-6708-7A4A8200E7F8}" dt="2025-04-06T06:46:44.503" v="61" actId="1076"/>
          <ac:picMkLst>
            <pc:docMk/>
            <pc:sldMk cId="255953572" sldId="261"/>
            <ac:picMk id="4" creationId="{3EE02AA3-0A69-839D-C32F-71498DAFFA95}"/>
          </ac:picMkLst>
        </pc:picChg>
        <pc:picChg chg="add mod">
          <ac:chgData name="K Thomas" userId="S::kthomas@meadowlaneprm.cardiff.sch.uk::ae6b55cd-4c84-4bf5-878e-5837ed799c20" providerId="AD" clId="Web-{5E86647B-BCF0-99B6-6708-7A4A8200E7F8}" dt="2025-04-06T06:46:49.191" v="62" actId="1076"/>
          <ac:picMkLst>
            <pc:docMk/>
            <pc:sldMk cId="255953572" sldId="261"/>
            <ac:picMk id="5" creationId="{46103E6A-4D12-F43A-FB1E-C2A2FC6E8A2C}"/>
          </ac:picMkLst>
        </pc:picChg>
      </pc:sldChg>
      <pc:sldChg chg="modSp">
        <pc:chgData name="K Thomas" userId="S::kthomas@meadowlaneprm.cardiff.sch.uk::ae6b55cd-4c84-4bf5-878e-5837ed799c20" providerId="AD" clId="Web-{5E86647B-BCF0-99B6-6708-7A4A8200E7F8}" dt="2025-04-06T06:45:17.872" v="54" actId="14100"/>
        <pc:sldMkLst>
          <pc:docMk/>
          <pc:sldMk cId="1473059733" sldId="262"/>
        </pc:sldMkLst>
        <pc:picChg chg="mod">
          <ac:chgData name="K Thomas" userId="S::kthomas@meadowlaneprm.cardiff.sch.uk::ae6b55cd-4c84-4bf5-878e-5837ed799c20" providerId="AD" clId="Web-{5E86647B-BCF0-99B6-6708-7A4A8200E7F8}" dt="2025-04-06T06:45:17.872" v="54" actId="14100"/>
          <ac:picMkLst>
            <pc:docMk/>
            <pc:sldMk cId="1473059733" sldId="262"/>
            <ac:picMk id="4" creationId="{3EE02AA3-0A69-839D-C32F-71498DAFFA95}"/>
          </ac:picMkLst>
        </pc:picChg>
      </pc:sldChg>
      <pc:sldChg chg="modSp">
        <pc:chgData name="K Thomas" userId="S::kthomas@meadowlaneprm.cardiff.sch.uk::ae6b55cd-4c84-4bf5-878e-5837ed799c20" providerId="AD" clId="Web-{5E86647B-BCF0-99B6-6708-7A4A8200E7F8}" dt="2025-04-06T06:43:51.477" v="37" actId="20577"/>
        <pc:sldMkLst>
          <pc:docMk/>
          <pc:sldMk cId="3259433613" sldId="263"/>
        </pc:sldMkLst>
        <pc:spChg chg="mod">
          <ac:chgData name="K Thomas" userId="S::kthomas@meadowlaneprm.cardiff.sch.uk::ae6b55cd-4c84-4bf5-878e-5837ed799c20" providerId="AD" clId="Web-{5E86647B-BCF0-99B6-6708-7A4A8200E7F8}" dt="2025-04-06T06:43:51.477" v="37" actId="20577"/>
          <ac:spMkLst>
            <pc:docMk/>
            <pc:sldMk cId="3259433613" sldId="263"/>
            <ac:spMk id="3" creationId="{00000000-0000-0000-0000-000000000000}"/>
          </ac:spMkLst>
        </pc:spChg>
      </pc:sldChg>
      <pc:sldChg chg="modSp">
        <pc:chgData name="K Thomas" userId="S::kthomas@meadowlaneprm.cardiff.sch.uk::ae6b55cd-4c84-4bf5-878e-5837ed799c20" providerId="AD" clId="Web-{5E86647B-BCF0-99B6-6708-7A4A8200E7F8}" dt="2025-04-06T06:44:22.059" v="43" actId="20577"/>
        <pc:sldMkLst>
          <pc:docMk/>
          <pc:sldMk cId="3719956064" sldId="264"/>
        </pc:sldMkLst>
        <pc:spChg chg="mod">
          <ac:chgData name="K Thomas" userId="S::kthomas@meadowlaneprm.cardiff.sch.uk::ae6b55cd-4c84-4bf5-878e-5837ed799c20" providerId="AD" clId="Web-{5E86647B-BCF0-99B6-6708-7A4A8200E7F8}" dt="2025-04-06T06:44:22.059" v="43" actId="20577"/>
          <ac:spMkLst>
            <pc:docMk/>
            <pc:sldMk cId="3719956064" sldId="264"/>
            <ac:spMk id="3" creationId="{00000000-0000-0000-0000-000000000000}"/>
          </ac:spMkLst>
        </pc:spChg>
      </pc:sldChg>
      <pc:sldChg chg="modSp">
        <pc:chgData name="K Thomas" userId="S::kthomas@meadowlaneprm.cardiff.sch.uk::ae6b55cd-4c84-4bf5-878e-5837ed799c20" providerId="AD" clId="Web-{5E86647B-BCF0-99B6-6708-7A4A8200E7F8}" dt="2025-04-06T06:44:45.887" v="50" actId="20577"/>
        <pc:sldMkLst>
          <pc:docMk/>
          <pc:sldMk cId="1737042897" sldId="265"/>
        </pc:sldMkLst>
        <pc:spChg chg="mod">
          <ac:chgData name="K Thomas" userId="S::kthomas@meadowlaneprm.cardiff.sch.uk::ae6b55cd-4c84-4bf5-878e-5837ed799c20" providerId="AD" clId="Web-{5E86647B-BCF0-99B6-6708-7A4A8200E7F8}" dt="2025-04-06T06:44:45.887" v="50" actId="20577"/>
          <ac:spMkLst>
            <pc:docMk/>
            <pc:sldMk cId="1737042897" sldId="265"/>
            <ac:spMk id="3" creationId="{00000000-0000-0000-0000-000000000000}"/>
          </ac:spMkLst>
        </pc:spChg>
      </pc:sldChg>
      <pc:sldChg chg="add replId">
        <pc:chgData name="K Thomas" userId="S::kthomas@meadowlaneprm.cardiff.sch.uk::ae6b55cd-4c84-4bf5-878e-5837ed799c20" providerId="AD" clId="Web-{5E86647B-BCF0-99B6-6708-7A4A8200E7F8}" dt="2025-04-06T06:47:06.613" v="63"/>
        <pc:sldMkLst>
          <pc:docMk/>
          <pc:sldMk cId="38082033" sldId="266"/>
        </pc:sldMkLst>
      </pc:sldChg>
    </pc:docChg>
  </pc:docChgLst>
  <pc:docChgLst>
    <pc:chgData name="K Thomas" userId="S::kthomas@meadowlaneprm.cardiff.sch.uk::ae6b55cd-4c84-4bf5-878e-5837ed799c20" providerId="AD" clId="Web-{6D71689F-371F-0D88-6C84-B6107F57E900}"/>
    <pc:docChg chg="addSld modSld sldOrd addMainMaster delMainMaster">
      <pc:chgData name="K Thomas" userId="S::kthomas@meadowlaneprm.cardiff.sch.uk::ae6b55cd-4c84-4bf5-878e-5837ed799c20" providerId="AD" clId="Web-{6D71689F-371F-0D88-6C84-B6107F57E900}" dt="2024-04-09T09:48:32.850" v="225" actId="20577"/>
      <pc:docMkLst>
        <pc:docMk/>
      </pc:docMkLst>
      <pc:sldChg chg="addSp modSp mod modClrScheme chgLayout">
        <pc:chgData name="K Thomas" userId="S::kthomas@meadowlaneprm.cardiff.sch.uk::ae6b55cd-4c84-4bf5-878e-5837ed799c20" providerId="AD" clId="Web-{6D71689F-371F-0D88-6C84-B6107F57E900}" dt="2024-04-09T09:36:37.728" v="78" actId="14100"/>
        <pc:sldMkLst>
          <pc:docMk/>
          <pc:sldMk cId="109857222" sldId="256"/>
        </pc:sldMkLst>
        <pc:spChg chg="mod ord">
          <ac:chgData name="K Thomas" userId="S::kthomas@meadowlaneprm.cardiff.sch.uk::ae6b55cd-4c84-4bf5-878e-5837ed799c20" providerId="AD" clId="Web-{6D71689F-371F-0D88-6C84-B6107F57E900}" dt="2024-04-09T09:31:56.896" v="22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K Thomas" userId="S::kthomas@meadowlaneprm.cardiff.sch.uk::ae6b55cd-4c84-4bf5-878e-5837ed799c20" providerId="AD" clId="Web-{6D71689F-371F-0D88-6C84-B6107F57E900}" dt="2024-04-09T09:36:37.728" v="78" actId="14100"/>
          <ac:spMkLst>
            <pc:docMk/>
            <pc:sldMk cId="109857222" sldId="256"/>
            <ac:spMk id="3" creationId="{00000000-0000-0000-0000-000000000000}"/>
          </ac:spMkLst>
        </pc:spChg>
        <pc:picChg chg="add mod">
          <ac:chgData name="K Thomas" userId="S::kthomas@meadowlaneprm.cardiff.sch.uk::ae6b55cd-4c84-4bf5-878e-5837ed799c20" providerId="AD" clId="Web-{6D71689F-371F-0D88-6C84-B6107F57E900}" dt="2024-04-09T09:36:15.884" v="75" actId="14100"/>
          <ac:picMkLst>
            <pc:docMk/>
            <pc:sldMk cId="109857222" sldId="256"/>
            <ac:picMk id="4" creationId="{3EE02AA3-0A69-839D-C32F-71498DAFFA95}"/>
          </ac:picMkLst>
        </pc:picChg>
      </pc:sldChg>
      <pc:sldChg chg="addSp delSp modSp add mod replId setBg">
        <pc:chgData name="K Thomas" userId="S::kthomas@meadowlaneprm.cardiff.sch.uk::ae6b55cd-4c84-4bf5-878e-5837ed799c20" providerId="AD" clId="Web-{6D71689F-371F-0D88-6C84-B6107F57E900}" dt="2024-04-09T09:47:47.974" v="200" actId="20577"/>
        <pc:sldMkLst>
          <pc:docMk/>
          <pc:sldMk cId="3573853044" sldId="257"/>
        </pc:sldMkLst>
        <pc:spChg chg="mod">
          <ac:chgData name="K Thomas" userId="S::kthomas@meadowlaneprm.cardiff.sch.uk::ae6b55cd-4c84-4bf5-878e-5837ed799c20" providerId="AD" clId="Web-{6D71689F-371F-0D88-6C84-B6107F57E900}" dt="2024-04-09T09:47:47.974" v="200" actId="20577"/>
          <ac:spMkLst>
            <pc:docMk/>
            <pc:sldMk cId="3573853044" sldId="257"/>
            <ac:spMk id="2" creationId="{00000000-0000-0000-0000-000000000000}"/>
          </ac:spMkLst>
        </pc:spChg>
        <pc:spChg chg="mod">
          <ac:chgData name="K Thomas" userId="S::kthomas@meadowlaneprm.cardiff.sch.uk::ae6b55cd-4c84-4bf5-878e-5837ed799c20" providerId="AD" clId="Web-{6D71689F-371F-0D88-6C84-B6107F57E900}" dt="2024-04-09T09:43:05.813" v="169" actId="1076"/>
          <ac:spMkLst>
            <pc:docMk/>
            <pc:sldMk cId="3573853044" sldId="257"/>
            <ac:spMk id="3" creationId="{00000000-0000-0000-0000-000000000000}"/>
          </ac:spMkLst>
        </pc:spChg>
        <pc:picChg chg="mod ord">
          <ac:chgData name="K Thomas" userId="S::kthomas@meadowlaneprm.cardiff.sch.uk::ae6b55cd-4c84-4bf5-878e-5837ed799c20" providerId="AD" clId="Web-{6D71689F-371F-0D88-6C84-B6107F57E900}" dt="2024-04-09T09:47:15.802" v="190" actId="1076"/>
          <ac:picMkLst>
            <pc:docMk/>
            <pc:sldMk cId="3573853044" sldId="257"/>
            <ac:picMk id="4" creationId="{3EE02AA3-0A69-839D-C32F-71498DAFFA95}"/>
          </ac:picMkLst>
        </pc:picChg>
        <pc:picChg chg="add del mod">
          <ac:chgData name="K Thomas" userId="S::kthomas@meadowlaneprm.cardiff.sch.uk::ae6b55cd-4c84-4bf5-878e-5837ed799c20" providerId="AD" clId="Web-{6D71689F-371F-0D88-6C84-B6107F57E900}" dt="2024-04-09T09:41:08.999" v="114"/>
          <ac:picMkLst>
            <pc:docMk/>
            <pc:sldMk cId="3573853044" sldId="257"/>
            <ac:picMk id="5" creationId="{645A93DE-AEBA-D912-D571-19F10E2D14E8}"/>
          </ac:picMkLst>
        </pc:picChg>
        <pc:picChg chg="add del mod">
          <ac:chgData name="K Thomas" userId="S::kthomas@meadowlaneprm.cardiff.sch.uk::ae6b55cd-4c84-4bf5-878e-5837ed799c20" providerId="AD" clId="Web-{6D71689F-371F-0D88-6C84-B6107F57E900}" dt="2024-04-09T09:44:33.362" v="175"/>
          <ac:picMkLst>
            <pc:docMk/>
            <pc:sldMk cId="3573853044" sldId="257"/>
            <ac:picMk id="6" creationId="{F848ED0E-B85A-77D8-B460-4B13460FC84C}"/>
          </ac:picMkLst>
        </pc:picChg>
        <pc:picChg chg="add del mod">
          <ac:chgData name="K Thomas" userId="S::kthomas@meadowlaneprm.cardiff.sch.uk::ae6b55cd-4c84-4bf5-878e-5837ed799c20" providerId="AD" clId="Web-{6D71689F-371F-0D88-6C84-B6107F57E900}" dt="2024-04-09T09:46:57.567" v="180"/>
          <ac:picMkLst>
            <pc:docMk/>
            <pc:sldMk cId="3573853044" sldId="257"/>
            <ac:picMk id="7" creationId="{DEFA7F22-AA59-1787-25C4-E1F7EC4DF7EB}"/>
          </ac:picMkLst>
        </pc:picChg>
        <pc:picChg chg="add mod">
          <ac:chgData name="K Thomas" userId="S::kthomas@meadowlaneprm.cardiff.sch.uk::ae6b55cd-4c84-4bf5-878e-5837ed799c20" providerId="AD" clId="Web-{6D71689F-371F-0D88-6C84-B6107F57E900}" dt="2024-04-09T09:47:13.036" v="189" actId="1076"/>
          <ac:picMkLst>
            <pc:docMk/>
            <pc:sldMk cId="3573853044" sldId="257"/>
            <ac:picMk id="8" creationId="{F63BFA43-A91C-13CA-FCC0-8FBC05681E1C}"/>
          </ac:picMkLst>
        </pc:picChg>
      </pc:sldChg>
      <pc:sldChg chg="modSp add replId">
        <pc:chgData name="K Thomas" userId="S::kthomas@meadowlaneprm.cardiff.sch.uk::ae6b55cd-4c84-4bf5-878e-5837ed799c20" providerId="AD" clId="Web-{6D71689F-371F-0D88-6C84-B6107F57E900}" dt="2024-04-09T09:47:56.787" v="204" actId="20577"/>
        <pc:sldMkLst>
          <pc:docMk/>
          <pc:sldMk cId="3590700887" sldId="258"/>
        </pc:sldMkLst>
        <pc:spChg chg="mod">
          <ac:chgData name="K Thomas" userId="S::kthomas@meadowlaneprm.cardiff.sch.uk::ae6b55cd-4c84-4bf5-878e-5837ed799c20" providerId="AD" clId="Web-{6D71689F-371F-0D88-6C84-B6107F57E900}" dt="2024-04-09T09:47:56.787" v="204" actId="20577"/>
          <ac:spMkLst>
            <pc:docMk/>
            <pc:sldMk cId="3590700887" sldId="258"/>
            <ac:spMk id="2" creationId="{00000000-0000-0000-0000-000000000000}"/>
          </ac:spMkLst>
        </pc:spChg>
      </pc:sldChg>
      <pc:sldChg chg="modSp add ord replId">
        <pc:chgData name="K Thomas" userId="S::kthomas@meadowlaneprm.cardiff.sch.uk::ae6b55cd-4c84-4bf5-878e-5837ed799c20" providerId="AD" clId="Web-{6D71689F-371F-0D88-6C84-B6107F57E900}" dt="2024-04-09T09:48:32.850" v="225" actId="20577"/>
        <pc:sldMkLst>
          <pc:docMk/>
          <pc:sldMk cId="1978174343" sldId="259"/>
        </pc:sldMkLst>
        <pc:spChg chg="mod">
          <ac:chgData name="K Thomas" userId="S::kthomas@meadowlaneprm.cardiff.sch.uk::ae6b55cd-4c84-4bf5-878e-5837ed799c20" providerId="AD" clId="Web-{6D71689F-371F-0D88-6C84-B6107F57E900}" dt="2024-04-09T09:48:32.850" v="225" actId="20577"/>
          <ac:spMkLst>
            <pc:docMk/>
            <pc:sldMk cId="1978174343" sldId="259"/>
            <ac:spMk id="3" creationId="{00000000-0000-0000-0000-000000000000}"/>
          </ac:spMkLst>
        </pc:spChg>
      </pc:sldChg>
      <pc:sldMasterChg chg="del delSldLayout">
        <pc:chgData name="K Thomas" userId="S::kthomas@meadowlaneprm.cardiff.sch.uk::ae6b55cd-4c84-4bf5-878e-5837ed799c20" providerId="AD" clId="Web-{6D71689F-371F-0D88-6C84-B6107F57E900}" dt="2024-04-09T09:31:38.192" v="21"/>
        <pc:sldMasterMkLst>
          <pc:docMk/>
          <pc:sldMasterMk cId="2460954070" sldId="2147483660"/>
        </pc:sldMasterMkLst>
        <pc:sldLayoutChg chg="del">
          <pc:chgData name="K Thomas" userId="S::kthomas@meadowlaneprm.cardiff.sch.uk::ae6b55cd-4c84-4bf5-878e-5837ed799c20" providerId="AD" clId="Web-{6D71689F-371F-0D88-6C84-B6107F57E900}" dt="2024-04-09T09:31:38.192" v="21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K Thomas" userId="S::kthomas@meadowlaneprm.cardiff.sch.uk::ae6b55cd-4c84-4bf5-878e-5837ed799c20" providerId="AD" clId="Web-{6D71689F-371F-0D88-6C84-B6107F57E900}" dt="2024-04-09T09:31:38.192" v="21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K Thomas" userId="S::kthomas@meadowlaneprm.cardiff.sch.uk::ae6b55cd-4c84-4bf5-878e-5837ed799c20" providerId="AD" clId="Web-{6D71689F-371F-0D88-6C84-B6107F57E900}" dt="2024-04-09T09:31:38.192" v="21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K Thomas" userId="S::kthomas@meadowlaneprm.cardiff.sch.uk::ae6b55cd-4c84-4bf5-878e-5837ed799c20" providerId="AD" clId="Web-{6D71689F-371F-0D88-6C84-B6107F57E900}" dt="2024-04-09T09:31:38.192" v="21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K Thomas" userId="S::kthomas@meadowlaneprm.cardiff.sch.uk::ae6b55cd-4c84-4bf5-878e-5837ed799c20" providerId="AD" clId="Web-{6D71689F-371F-0D88-6C84-B6107F57E900}" dt="2024-04-09T09:31:38.192" v="21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K Thomas" userId="S::kthomas@meadowlaneprm.cardiff.sch.uk::ae6b55cd-4c84-4bf5-878e-5837ed799c20" providerId="AD" clId="Web-{6D71689F-371F-0D88-6C84-B6107F57E900}" dt="2024-04-09T09:31:38.192" v="21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K Thomas" userId="S::kthomas@meadowlaneprm.cardiff.sch.uk::ae6b55cd-4c84-4bf5-878e-5837ed799c20" providerId="AD" clId="Web-{6D71689F-371F-0D88-6C84-B6107F57E900}" dt="2024-04-09T09:31:38.192" v="21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K Thomas" userId="S::kthomas@meadowlaneprm.cardiff.sch.uk::ae6b55cd-4c84-4bf5-878e-5837ed799c20" providerId="AD" clId="Web-{6D71689F-371F-0D88-6C84-B6107F57E900}" dt="2024-04-09T09:31:38.192" v="21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K Thomas" userId="S::kthomas@meadowlaneprm.cardiff.sch.uk::ae6b55cd-4c84-4bf5-878e-5837ed799c20" providerId="AD" clId="Web-{6D71689F-371F-0D88-6C84-B6107F57E900}" dt="2024-04-09T09:31:38.192" v="21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K Thomas" userId="S::kthomas@meadowlaneprm.cardiff.sch.uk::ae6b55cd-4c84-4bf5-878e-5837ed799c20" providerId="AD" clId="Web-{6D71689F-371F-0D88-6C84-B6107F57E900}" dt="2024-04-09T09:31:38.192" v="21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K Thomas" userId="S::kthomas@meadowlaneprm.cardiff.sch.uk::ae6b55cd-4c84-4bf5-878e-5837ed799c20" providerId="AD" clId="Web-{6D71689F-371F-0D88-6C84-B6107F57E900}" dt="2024-04-09T09:31:38.192" v="21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 modSldLayout">
        <pc:chgData name="K Thomas" userId="S::kthomas@meadowlaneprm.cardiff.sch.uk::ae6b55cd-4c84-4bf5-878e-5837ed799c20" providerId="AD" clId="Web-{6D71689F-371F-0D88-6C84-B6107F57E900}" dt="2024-04-09T09:31:56.896" v="22"/>
        <pc:sldMasterMkLst>
          <pc:docMk/>
          <pc:sldMasterMk cId="2576874640" sldId="2147483672"/>
        </pc:sldMasterMkLst>
        <pc:sldLayoutChg chg="add del mod replId">
          <pc:chgData name="K Thomas" userId="S::kthomas@meadowlaneprm.cardiff.sch.uk::ae6b55cd-4c84-4bf5-878e-5837ed799c20" providerId="AD" clId="Web-{6D71689F-371F-0D88-6C84-B6107F57E900}" dt="2024-04-09T09:31:56.896" v="22"/>
          <pc:sldLayoutMkLst>
            <pc:docMk/>
            <pc:sldMasterMk cId="2576874640" sldId="2147483672"/>
            <pc:sldLayoutMk cId="3163090586" sldId="2147483673"/>
          </pc:sldLayoutMkLst>
        </pc:sldLayoutChg>
        <pc:sldLayoutChg chg="add del mod replId">
          <pc:chgData name="K Thomas" userId="S::kthomas@meadowlaneprm.cardiff.sch.uk::ae6b55cd-4c84-4bf5-878e-5837ed799c20" providerId="AD" clId="Web-{6D71689F-371F-0D88-6C84-B6107F57E900}" dt="2024-04-09T09:31:56.896" v="22"/>
          <pc:sldLayoutMkLst>
            <pc:docMk/>
            <pc:sldMasterMk cId="2576874640" sldId="2147483672"/>
            <pc:sldLayoutMk cId="1784075603" sldId="2147483674"/>
          </pc:sldLayoutMkLst>
        </pc:sldLayoutChg>
        <pc:sldLayoutChg chg="add del mod replId">
          <pc:chgData name="K Thomas" userId="S::kthomas@meadowlaneprm.cardiff.sch.uk::ae6b55cd-4c84-4bf5-878e-5837ed799c20" providerId="AD" clId="Web-{6D71689F-371F-0D88-6C84-B6107F57E900}" dt="2024-04-09T09:31:56.896" v="22"/>
          <pc:sldLayoutMkLst>
            <pc:docMk/>
            <pc:sldMasterMk cId="2576874640" sldId="2147483672"/>
            <pc:sldLayoutMk cId="3122177119" sldId="2147483675"/>
          </pc:sldLayoutMkLst>
        </pc:sldLayoutChg>
        <pc:sldLayoutChg chg="add del mod replId">
          <pc:chgData name="K Thomas" userId="S::kthomas@meadowlaneprm.cardiff.sch.uk::ae6b55cd-4c84-4bf5-878e-5837ed799c20" providerId="AD" clId="Web-{6D71689F-371F-0D88-6C84-B6107F57E900}" dt="2024-04-09T09:31:56.896" v="22"/>
          <pc:sldLayoutMkLst>
            <pc:docMk/>
            <pc:sldMasterMk cId="2576874640" sldId="2147483672"/>
            <pc:sldLayoutMk cId="3443094141" sldId="2147483676"/>
          </pc:sldLayoutMkLst>
        </pc:sldLayoutChg>
        <pc:sldLayoutChg chg="add del mod replId">
          <pc:chgData name="K Thomas" userId="S::kthomas@meadowlaneprm.cardiff.sch.uk::ae6b55cd-4c84-4bf5-878e-5837ed799c20" providerId="AD" clId="Web-{6D71689F-371F-0D88-6C84-B6107F57E900}" dt="2024-04-09T09:31:56.896" v="22"/>
          <pc:sldLayoutMkLst>
            <pc:docMk/>
            <pc:sldMasterMk cId="2576874640" sldId="2147483672"/>
            <pc:sldLayoutMk cId="3712793336" sldId="2147483677"/>
          </pc:sldLayoutMkLst>
        </pc:sldLayoutChg>
        <pc:sldLayoutChg chg="add del mod replId">
          <pc:chgData name="K Thomas" userId="S::kthomas@meadowlaneprm.cardiff.sch.uk::ae6b55cd-4c84-4bf5-878e-5837ed799c20" providerId="AD" clId="Web-{6D71689F-371F-0D88-6C84-B6107F57E900}" dt="2024-04-09T09:31:56.896" v="22"/>
          <pc:sldLayoutMkLst>
            <pc:docMk/>
            <pc:sldMasterMk cId="2576874640" sldId="2147483672"/>
            <pc:sldLayoutMk cId="3274926400" sldId="2147483678"/>
          </pc:sldLayoutMkLst>
        </pc:sldLayoutChg>
        <pc:sldLayoutChg chg="add del mod replId">
          <pc:chgData name="K Thomas" userId="S::kthomas@meadowlaneprm.cardiff.sch.uk::ae6b55cd-4c84-4bf5-878e-5837ed799c20" providerId="AD" clId="Web-{6D71689F-371F-0D88-6C84-B6107F57E900}" dt="2024-04-09T09:31:56.896" v="22"/>
          <pc:sldLayoutMkLst>
            <pc:docMk/>
            <pc:sldMasterMk cId="2576874640" sldId="2147483672"/>
            <pc:sldLayoutMk cId="3022849863" sldId="2147483679"/>
          </pc:sldLayoutMkLst>
        </pc:sldLayoutChg>
        <pc:sldLayoutChg chg="add del mod replId">
          <pc:chgData name="K Thomas" userId="S::kthomas@meadowlaneprm.cardiff.sch.uk::ae6b55cd-4c84-4bf5-878e-5837ed799c20" providerId="AD" clId="Web-{6D71689F-371F-0D88-6C84-B6107F57E900}" dt="2024-04-09T09:31:56.896" v="22"/>
          <pc:sldLayoutMkLst>
            <pc:docMk/>
            <pc:sldMasterMk cId="2576874640" sldId="2147483672"/>
            <pc:sldLayoutMk cId="3550045060" sldId="2147483680"/>
          </pc:sldLayoutMkLst>
        </pc:sldLayoutChg>
        <pc:sldLayoutChg chg="add del mod replId">
          <pc:chgData name="K Thomas" userId="S::kthomas@meadowlaneprm.cardiff.sch.uk::ae6b55cd-4c84-4bf5-878e-5837ed799c20" providerId="AD" clId="Web-{6D71689F-371F-0D88-6C84-B6107F57E900}" dt="2024-04-09T09:31:56.896" v="22"/>
          <pc:sldLayoutMkLst>
            <pc:docMk/>
            <pc:sldMasterMk cId="2576874640" sldId="2147483672"/>
            <pc:sldLayoutMk cId="4102505777" sldId="2147483681"/>
          </pc:sldLayoutMkLst>
        </pc:sldLayoutChg>
        <pc:sldLayoutChg chg="add del mod replId">
          <pc:chgData name="K Thomas" userId="S::kthomas@meadowlaneprm.cardiff.sch.uk::ae6b55cd-4c84-4bf5-878e-5837ed799c20" providerId="AD" clId="Web-{6D71689F-371F-0D88-6C84-B6107F57E900}" dt="2024-04-09T09:31:56.896" v="22"/>
          <pc:sldLayoutMkLst>
            <pc:docMk/>
            <pc:sldMasterMk cId="2576874640" sldId="2147483672"/>
            <pc:sldLayoutMk cId="3644541689" sldId="2147483682"/>
          </pc:sldLayoutMkLst>
        </pc:sldLayoutChg>
        <pc:sldLayoutChg chg="add del mod replId">
          <pc:chgData name="K Thomas" userId="S::kthomas@meadowlaneprm.cardiff.sch.uk::ae6b55cd-4c84-4bf5-878e-5837ed799c20" providerId="AD" clId="Web-{6D71689F-371F-0D88-6C84-B6107F57E900}" dt="2024-04-09T09:31:56.896" v="22"/>
          <pc:sldLayoutMkLst>
            <pc:docMk/>
            <pc:sldMasterMk cId="2576874640" sldId="2147483672"/>
            <pc:sldLayoutMk cId="3793988082" sldId="2147483683"/>
          </pc:sldLayoutMkLst>
        </pc:sldLayoutChg>
      </pc:sldMasterChg>
      <pc:sldMasterChg chg="add addSldLayout modSldLayout">
        <pc:chgData name="K Thomas" userId="S::kthomas@meadowlaneprm.cardiff.sch.uk::ae6b55cd-4c84-4bf5-878e-5837ed799c20" providerId="AD" clId="Web-{6D71689F-371F-0D88-6C84-B6107F57E900}" dt="2024-04-09T09:31:56.896" v="22"/>
        <pc:sldMasterMkLst>
          <pc:docMk/>
          <pc:sldMasterMk cId="1641550341" sldId="2147483684"/>
        </pc:sldMasterMkLst>
        <pc:sldLayoutChg chg="add mod replId">
          <pc:chgData name="K Thomas" userId="S::kthomas@meadowlaneprm.cardiff.sch.uk::ae6b55cd-4c84-4bf5-878e-5837ed799c20" providerId="AD" clId="Web-{6D71689F-371F-0D88-6C84-B6107F57E900}" dt="2024-04-09T09:31:56.896" v="22"/>
          <pc:sldLayoutMkLst>
            <pc:docMk/>
            <pc:sldMasterMk cId="1641550341" sldId="2147483684"/>
            <pc:sldLayoutMk cId="3164817538" sldId="2147483685"/>
          </pc:sldLayoutMkLst>
        </pc:sldLayoutChg>
        <pc:sldLayoutChg chg="add mod replId">
          <pc:chgData name="K Thomas" userId="S::kthomas@meadowlaneprm.cardiff.sch.uk::ae6b55cd-4c84-4bf5-878e-5837ed799c20" providerId="AD" clId="Web-{6D71689F-371F-0D88-6C84-B6107F57E900}" dt="2024-04-09T09:31:56.896" v="22"/>
          <pc:sldLayoutMkLst>
            <pc:docMk/>
            <pc:sldMasterMk cId="1641550341" sldId="2147483684"/>
            <pc:sldLayoutMk cId="4227208750" sldId="2147483686"/>
          </pc:sldLayoutMkLst>
        </pc:sldLayoutChg>
        <pc:sldLayoutChg chg="add mod replId">
          <pc:chgData name="K Thomas" userId="S::kthomas@meadowlaneprm.cardiff.sch.uk::ae6b55cd-4c84-4bf5-878e-5837ed799c20" providerId="AD" clId="Web-{6D71689F-371F-0D88-6C84-B6107F57E900}" dt="2024-04-09T09:31:56.896" v="22"/>
          <pc:sldLayoutMkLst>
            <pc:docMk/>
            <pc:sldMasterMk cId="1641550341" sldId="2147483684"/>
            <pc:sldLayoutMk cId="3693252806" sldId="2147483687"/>
          </pc:sldLayoutMkLst>
        </pc:sldLayoutChg>
        <pc:sldLayoutChg chg="add mod replId">
          <pc:chgData name="K Thomas" userId="S::kthomas@meadowlaneprm.cardiff.sch.uk::ae6b55cd-4c84-4bf5-878e-5837ed799c20" providerId="AD" clId="Web-{6D71689F-371F-0D88-6C84-B6107F57E900}" dt="2024-04-09T09:31:56.896" v="22"/>
          <pc:sldLayoutMkLst>
            <pc:docMk/>
            <pc:sldMasterMk cId="1641550341" sldId="2147483684"/>
            <pc:sldLayoutMk cId="1555198572" sldId="2147483688"/>
          </pc:sldLayoutMkLst>
        </pc:sldLayoutChg>
        <pc:sldLayoutChg chg="add mod replId">
          <pc:chgData name="K Thomas" userId="S::kthomas@meadowlaneprm.cardiff.sch.uk::ae6b55cd-4c84-4bf5-878e-5837ed799c20" providerId="AD" clId="Web-{6D71689F-371F-0D88-6C84-B6107F57E900}" dt="2024-04-09T09:31:56.896" v="22"/>
          <pc:sldLayoutMkLst>
            <pc:docMk/>
            <pc:sldMasterMk cId="1641550341" sldId="2147483684"/>
            <pc:sldLayoutMk cId="456922441" sldId="2147483689"/>
          </pc:sldLayoutMkLst>
        </pc:sldLayoutChg>
        <pc:sldLayoutChg chg="add mod replId">
          <pc:chgData name="K Thomas" userId="S::kthomas@meadowlaneprm.cardiff.sch.uk::ae6b55cd-4c84-4bf5-878e-5837ed799c20" providerId="AD" clId="Web-{6D71689F-371F-0D88-6C84-B6107F57E900}" dt="2024-04-09T09:31:56.896" v="22"/>
          <pc:sldLayoutMkLst>
            <pc:docMk/>
            <pc:sldMasterMk cId="1641550341" sldId="2147483684"/>
            <pc:sldLayoutMk cId="3643708117" sldId="2147483690"/>
          </pc:sldLayoutMkLst>
        </pc:sldLayoutChg>
        <pc:sldLayoutChg chg="add mod replId">
          <pc:chgData name="K Thomas" userId="S::kthomas@meadowlaneprm.cardiff.sch.uk::ae6b55cd-4c84-4bf5-878e-5837ed799c20" providerId="AD" clId="Web-{6D71689F-371F-0D88-6C84-B6107F57E900}" dt="2024-04-09T09:31:56.896" v="22"/>
          <pc:sldLayoutMkLst>
            <pc:docMk/>
            <pc:sldMasterMk cId="1641550341" sldId="2147483684"/>
            <pc:sldLayoutMk cId="954500013" sldId="2147483691"/>
          </pc:sldLayoutMkLst>
        </pc:sldLayoutChg>
        <pc:sldLayoutChg chg="add mod replId">
          <pc:chgData name="K Thomas" userId="S::kthomas@meadowlaneprm.cardiff.sch.uk::ae6b55cd-4c84-4bf5-878e-5837ed799c20" providerId="AD" clId="Web-{6D71689F-371F-0D88-6C84-B6107F57E900}" dt="2024-04-09T09:31:56.896" v="22"/>
          <pc:sldLayoutMkLst>
            <pc:docMk/>
            <pc:sldMasterMk cId="1641550341" sldId="2147483684"/>
            <pc:sldLayoutMk cId="1043292359" sldId="2147483692"/>
          </pc:sldLayoutMkLst>
        </pc:sldLayoutChg>
        <pc:sldLayoutChg chg="add mod replId">
          <pc:chgData name="K Thomas" userId="S::kthomas@meadowlaneprm.cardiff.sch.uk::ae6b55cd-4c84-4bf5-878e-5837ed799c20" providerId="AD" clId="Web-{6D71689F-371F-0D88-6C84-B6107F57E900}" dt="2024-04-09T09:31:56.896" v="22"/>
          <pc:sldLayoutMkLst>
            <pc:docMk/>
            <pc:sldMasterMk cId="1641550341" sldId="2147483684"/>
            <pc:sldLayoutMk cId="1135801344" sldId="2147483693"/>
          </pc:sldLayoutMkLst>
        </pc:sldLayoutChg>
        <pc:sldLayoutChg chg="add mod replId">
          <pc:chgData name="K Thomas" userId="S::kthomas@meadowlaneprm.cardiff.sch.uk::ae6b55cd-4c84-4bf5-878e-5837ed799c20" providerId="AD" clId="Web-{6D71689F-371F-0D88-6C84-B6107F57E900}" dt="2024-04-09T09:31:56.896" v="22"/>
          <pc:sldLayoutMkLst>
            <pc:docMk/>
            <pc:sldMasterMk cId="1641550341" sldId="2147483684"/>
            <pc:sldLayoutMk cId="3821157928" sldId="2147483694"/>
          </pc:sldLayoutMkLst>
        </pc:sldLayoutChg>
        <pc:sldLayoutChg chg="add mod replId">
          <pc:chgData name="K Thomas" userId="S::kthomas@meadowlaneprm.cardiff.sch.uk::ae6b55cd-4c84-4bf5-878e-5837ed799c20" providerId="AD" clId="Web-{6D71689F-371F-0D88-6C84-B6107F57E900}" dt="2024-04-09T09:31:56.896" v="22"/>
          <pc:sldLayoutMkLst>
            <pc:docMk/>
            <pc:sldMasterMk cId="1641550341" sldId="2147483684"/>
            <pc:sldLayoutMk cId="133631505" sldId="2147483695"/>
          </pc:sldLayoutMkLst>
        </pc:sldLayoutChg>
        <pc:sldLayoutChg chg="add mod replId">
          <pc:chgData name="K Thomas" userId="S::kthomas@meadowlaneprm.cardiff.sch.uk::ae6b55cd-4c84-4bf5-878e-5837ed799c20" providerId="AD" clId="Web-{6D71689F-371F-0D88-6C84-B6107F57E900}" dt="2024-04-09T09:31:56.896" v="22"/>
          <pc:sldLayoutMkLst>
            <pc:docMk/>
            <pc:sldMasterMk cId="1641550341" sldId="2147483684"/>
            <pc:sldLayoutMk cId="2687729909" sldId="2147483696"/>
          </pc:sldLayoutMkLst>
        </pc:sldLayoutChg>
        <pc:sldLayoutChg chg="add mod replId">
          <pc:chgData name="K Thomas" userId="S::kthomas@meadowlaneprm.cardiff.sch.uk::ae6b55cd-4c84-4bf5-878e-5837ed799c20" providerId="AD" clId="Web-{6D71689F-371F-0D88-6C84-B6107F57E900}" dt="2024-04-09T09:31:56.896" v="22"/>
          <pc:sldLayoutMkLst>
            <pc:docMk/>
            <pc:sldMasterMk cId="1641550341" sldId="2147483684"/>
            <pc:sldLayoutMk cId="1780078610" sldId="2147483697"/>
          </pc:sldLayoutMkLst>
        </pc:sldLayoutChg>
        <pc:sldLayoutChg chg="add mod replId">
          <pc:chgData name="K Thomas" userId="S::kthomas@meadowlaneprm.cardiff.sch.uk::ae6b55cd-4c84-4bf5-878e-5837ed799c20" providerId="AD" clId="Web-{6D71689F-371F-0D88-6C84-B6107F57E900}" dt="2024-04-09T09:31:56.896" v="22"/>
          <pc:sldLayoutMkLst>
            <pc:docMk/>
            <pc:sldMasterMk cId="1641550341" sldId="2147483684"/>
            <pc:sldLayoutMk cId="898745556" sldId="2147483698"/>
          </pc:sldLayoutMkLst>
        </pc:sldLayoutChg>
        <pc:sldLayoutChg chg="add mod replId">
          <pc:chgData name="K Thomas" userId="S::kthomas@meadowlaneprm.cardiff.sch.uk::ae6b55cd-4c84-4bf5-878e-5837ed799c20" providerId="AD" clId="Web-{6D71689F-371F-0D88-6C84-B6107F57E900}" dt="2024-04-09T09:31:56.896" v="22"/>
          <pc:sldLayoutMkLst>
            <pc:docMk/>
            <pc:sldMasterMk cId="1641550341" sldId="2147483684"/>
            <pc:sldLayoutMk cId="1572558596" sldId="2147483699"/>
          </pc:sldLayoutMkLst>
        </pc:sldLayoutChg>
        <pc:sldLayoutChg chg="add mod replId">
          <pc:chgData name="K Thomas" userId="S::kthomas@meadowlaneprm.cardiff.sch.uk::ae6b55cd-4c84-4bf5-878e-5837ed799c20" providerId="AD" clId="Web-{6D71689F-371F-0D88-6C84-B6107F57E900}" dt="2024-04-09T09:31:56.896" v="22"/>
          <pc:sldLayoutMkLst>
            <pc:docMk/>
            <pc:sldMasterMk cId="1641550341" sldId="2147483684"/>
            <pc:sldLayoutMk cId="3880702176" sldId="2147483700"/>
          </pc:sldLayoutMkLst>
        </pc:sldLayoutChg>
      </pc:sldMasterChg>
    </pc:docChg>
  </pc:docChgLst>
  <pc:docChgLst>
    <pc:chgData name="K Thomas" userId="S::kthomas@meadowlaneprm.cardiff.sch.uk::ae6b55cd-4c84-4bf5-878e-5837ed799c20" providerId="AD" clId="Web-{470B5238-FE68-4EB8-7BCF-0B616D075A6D}"/>
    <pc:docChg chg="addSld modSld sldOrd">
      <pc:chgData name="K Thomas" userId="S::kthomas@meadowlaneprm.cardiff.sch.uk::ae6b55cd-4c84-4bf5-878e-5837ed799c20" providerId="AD" clId="Web-{470B5238-FE68-4EB8-7BCF-0B616D075A6D}" dt="2024-04-09T09:59:32.777" v="204" actId="20577"/>
      <pc:docMkLst>
        <pc:docMk/>
      </pc:docMkLst>
      <pc:sldChg chg="modSp">
        <pc:chgData name="K Thomas" userId="S::kthomas@meadowlaneprm.cardiff.sch.uk::ae6b55cd-4c84-4bf5-878e-5837ed799c20" providerId="AD" clId="Web-{470B5238-FE68-4EB8-7BCF-0B616D075A6D}" dt="2024-04-09T09:56:45.182" v="178" actId="20577"/>
        <pc:sldMkLst>
          <pc:docMk/>
          <pc:sldMk cId="109857222" sldId="256"/>
        </pc:sldMkLst>
        <pc:spChg chg="mod">
          <ac:chgData name="K Thomas" userId="S::kthomas@meadowlaneprm.cardiff.sch.uk::ae6b55cd-4c84-4bf5-878e-5837ed799c20" providerId="AD" clId="Web-{470B5238-FE68-4EB8-7BCF-0B616D075A6D}" dt="2024-04-09T09:56:45.182" v="178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K Thomas" userId="S::kthomas@meadowlaneprm.cardiff.sch.uk::ae6b55cd-4c84-4bf5-878e-5837ed799c20" providerId="AD" clId="Web-{470B5238-FE68-4EB8-7BCF-0B616D075A6D}" dt="2024-04-09T09:57:51.073" v="185" actId="14100"/>
        <pc:sldMkLst>
          <pc:docMk/>
          <pc:sldMk cId="1978174343" sldId="259"/>
        </pc:sldMkLst>
        <pc:spChg chg="mod">
          <ac:chgData name="K Thomas" userId="S::kthomas@meadowlaneprm.cardiff.sch.uk::ae6b55cd-4c84-4bf5-878e-5837ed799c20" providerId="AD" clId="Web-{470B5238-FE68-4EB8-7BCF-0B616D075A6D}" dt="2024-04-09T09:57:45.495" v="184" actId="20577"/>
          <ac:spMkLst>
            <pc:docMk/>
            <pc:sldMk cId="1978174343" sldId="259"/>
            <ac:spMk id="3" creationId="{00000000-0000-0000-0000-000000000000}"/>
          </ac:spMkLst>
        </pc:spChg>
        <pc:picChg chg="mod">
          <ac:chgData name="K Thomas" userId="S::kthomas@meadowlaneprm.cardiff.sch.uk::ae6b55cd-4c84-4bf5-878e-5837ed799c20" providerId="AD" clId="Web-{470B5238-FE68-4EB8-7BCF-0B616D075A6D}" dt="2024-04-09T09:57:51.073" v="185" actId="14100"/>
          <ac:picMkLst>
            <pc:docMk/>
            <pc:sldMk cId="1978174343" sldId="259"/>
            <ac:picMk id="4" creationId="{3EE02AA3-0A69-839D-C32F-71498DAFFA95}"/>
          </ac:picMkLst>
        </pc:picChg>
      </pc:sldChg>
      <pc:sldChg chg="modSp add replId">
        <pc:chgData name="K Thomas" userId="S::kthomas@meadowlaneprm.cardiff.sch.uk::ae6b55cd-4c84-4bf5-878e-5837ed799c20" providerId="AD" clId="Web-{470B5238-FE68-4EB8-7BCF-0B616D075A6D}" dt="2024-04-09T09:58:19.979" v="192" actId="14100"/>
        <pc:sldMkLst>
          <pc:docMk/>
          <pc:sldMk cId="295128417" sldId="260"/>
        </pc:sldMkLst>
        <pc:spChg chg="mod">
          <ac:chgData name="K Thomas" userId="S::kthomas@meadowlaneprm.cardiff.sch.uk::ae6b55cd-4c84-4bf5-878e-5837ed799c20" providerId="AD" clId="Web-{470B5238-FE68-4EB8-7BCF-0B616D075A6D}" dt="2024-04-09T09:58:15.120" v="191" actId="20577"/>
          <ac:spMkLst>
            <pc:docMk/>
            <pc:sldMk cId="295128417" sldId="260"/>
            <ac:spMk id="3" creationId="{00000000-0000-0000-0000-000000000000}"/>
          </ac:spMkLst>
        </pc:spChg>
        <pc:picChg chg="mod">
          <ac:chgData name="K Thomas" userId="S::kthomas@meadowlaneprm.cardiff.sch.uk::ae6b55cd-4c84-4bf5-878e-5837ed799c20" providerId="AD" clId="Web-{470B5238-FE68-4EB8-7BCF-0B616D075A6D}" dt="2024-04-09T09:58:19.979" v="192" actId="14100"/>
          <ac:picMkLst>
            <pc:docMk/>
            <pc:sldMk cId="295128417" sldId="260"/>
            <ac:picMk id="4" creationId="{3EE02AA3-0A69-839D-C32F-71498DAFFA95}"/>
          </ac:picMkLst>
        </pc:picChg>
      </pc:sldChg>
      <pc:sldChg chg="modSp add replId">
        <pc:chgData name="K Thomas" userId="S::kthomas@meadowlaneprm.cardiff.sch.uk::ae6b55cd-4c84-4bf5-878e-5837ed799c20" providerId="AD" clId="Web-{470B5238-FE68-4EB8-7BCF-0B616D075A6D}" dt="2024-04-09T09:58:46.683" v="199" actId="1076"/>
        <pc:sldMkLst>
          <pc:docMk/>
          <pc:sldMk cId="255953572" sldId="261"/>
        </pc:sldMkLst>
        <pc:spChg chg="mod">
          <ac:chgData name="K Thomas" userId="S::kthomas@meadowlaneprm.cardiff.sch.uk::ae6b55cd-4c84-4bf5-878e-5837ed799c20" providerId="AD" clId="Web-{470B5238-FE68-4EB8-7BCF-0B616D075A6D}" dt="2024-04-09T09:58:41.823" v="198" actId="20577"/>
          <ac:spMkLst>
            <pc:docMk/>
            <pc:sldMk cId="255953572" sldId="261"/>
            <ac:spMk id="3" creationId="{00000000-0000-0000-0000-000000000000}"/>
          </ac:spMkLst>
        </pc:spChg>
        <pc:picChg chg="mod">
          <ac:chgData name="K Thomas" userId="S::kthomas@meadowlaneprm.cardiff.sch.uk::ae6b55cd-4c84-4bf5-878e-5837ed799c20" providerId="AD" clId="Web-{470B5238-FE68-4EB8-7BCF-0B616D075A6D}" dt="2024-04-09T09:58:46.683" v="199" actId="1076"/>
          <ac:picMkLst>
            <pc:docMk/>
            <pc:sldMk cId="255953572" sldId="261"/>
            <ac:picMk id="4" creationId="{3EE02AA3-0A69-839D-C32F-71498DAFFA95}"/>
          </ac:picMkLst>
        </pc:picChg>
      </pc:sldChg>
      <pc:sldChg chg="modSp add replId">
        <pc:chgData name="K Thomas" userId="S::kthomas@meadowlaneprm.cardiff.sch.uk::ae6b55cd-4c84-4bf5-878e-5837ed799c20" providerId="AD" clId="Web-{470B5238-FE68-4EB8-7BCF-0B616D075A6D}" dt="2024-04-09T09:55:38.635" v="150" actId="20577"/>
        <pc:sldMkLst>
          <pc:docMk/>
          <pc:sldMk cId="1473059733" sldId="262"/>
        </pc:sldMkLst>
        <pc:spChg chg="mod">
          <ac:chgData name="K Thomas" userId="S::kthomas@meadowlaneprm.cardiff.sch.uk::ae6b55cd-4c84-4bf5-878e-5837ed799c20" providerId="AD" clId="Web-{470B5238-FE68-4EB8-7BCF-0B616D075A6D}" dt="2024-04-09T09:55:38.635" v="150" actId="20577"/>
          <ac:spMkLst>
            <pc:docMk/>
            <pc:sldMk cId="1473059733" sldId="262"/>
            <ac:spMk id="3" creationId="{00000000-0000-0000-0000-000000000000}"/>
          </ac:spMkLst>
        </pc:spChg>
      </pc:sldChg>
      <pc:sldChg chg="modSp add ord replId">
        <pc:chgData name="K Thomas" userId="S::kthomas@meadowlaneprm.cardiff.sch.uk::ae6b55cd-4c84-4bf5-878e-5837ed799c20" providerId="AD" clId="Web-{470B5238-FE68-4EB8-7BCF-0B616D075A6D}" dt="2024-04-09T09:57:37.292" v="182"/>
        <pc:sldMkLst>
          <pc:docMk/>
          <pc:sldMk cId="3259433613" sldId="263"/>
        </pc:sldMkLst>
        <pc:spChg chg="mod">
          <ac:chgData name="K Thomas" userId="S::kthomas@meadowlaneprm.cardiff.sch.uk::ae6b55cd-4c84-4bf5-878e-5837ed799c20" providerId="AD" clId="Web-{470B5238-FE68-4EB8-7BCF-0B616D075A6D}" dt="2024-04-09T09:57:23.588" v="181" actId="20577"/>
          <ac:spMkLst>
            <pc:docMk/>
            <pc:sldMk cId="3259433613" sldId="263"/>
            <ac:spMk id="3" creationId="{00000000-0000-0000-0000-000000000000}"/>
          </ac:spMkLst>
        </pc:spChg>
      </pc:sldChg>
      <pc:sldChg chg="modSp add ord replId">
        <pc:chgData name="K Thomas" userId="S::kthomas@meadowlaneprm.cardiff.sch.uk::ae6b55cd-4c84-4bf5-878e-5837ed799c20" providerId="AD" clId="Web-{470B5238-FE68-4EB8-7BCF-0B616D075A6D}" dt="2024-04-09T09:58:07.151" v="189" actId="20577"/>
        <pc:sldMkLst>
          <pc:docMk/>
          <pc:sldMk cId="3719956064" sldId="264"/>
        </pc:sldMkLst>
        <pc:spChg chg="mod">
          <ac:chgData name="K Thomas" userId="S::kthomas@meadowlaneprm.cardiff.sch.uk::ae6b55cd-4c84-4bf5-878e-5837ed799c20" providerId="AD" clId="Web-{470B5238-FE68-4EB8-7BCF-0B616D075A6D}" dt="2024-04-09T09:58:07.151" v="189" actId="20577"/>
          <ac:spMkLst>
            <pc:docMk/>
            <pc:sldMk cId="3719956064" sldId="264"/>
            <ac:spMk id="3" creationId="{00000000-0000-0000-0000-000000000000}"/>
          </ac:spMkLst>
        </pc:spChg>
      </pc:sldChg>
      <pc:sldChg chg="modSp add ord replId">
        <pc:chgData name="K Thomas" userId="S::kthomas@meadowlaneprm.cardiff.sch.uk::ae6b55cd-4c84-4bf5-878e-5837ed799c20" providerId="AD" clId="Web-{470B5238-FE68-4EB8-7BCF-0B616D075A6D}" dt="2024-04-09T09:59:32.777" v="204" actId="20577"/>
        <pc:sldMkLst>
          <pc:docMk/>
          <pc:sldMk cId="1737042897" sldId="265"/>
        </pc:sldMkLst>
        <pc:spChg chg="mod">
          <ac:chgData name="K Thomas" userId="S::kthomas@meadowlaneprm.cardiff.sch.uk::ae6b55cd-4c84-4bf5-878e-5837ed799c20" providerId="AD" clId="Web-{470B5238-FE68-4EB8-7BCF-0B616D075A6D}" dt="2024-04-09T09:59:32.777" v="204" actId="20577"/>
          <ac:spMkLst>
            <pc:docMk/>
            <pc:sldMk cId="1737042897" sldId="265"/>
            <ac:spMk id="3" creationId="{00000000-0000-0000-0000-000000000000}"/>
          </ac:spMkLst>
        </pc:spChg>
      </pc:sldChg>
    </pc:docChg>
  </pc:docChgLst>
  <pc:docChgLst>
    <pc:chgData clId="Web-{5E86647B-BCF0-99B6-6708-7A4A8200E7F8}"/>
    <pc:docChg chg="modSld">
      <pc:chgData name="" userId="" providerId="" clId="Web-{5E86647B-BCF0-99B6-6708-7A4A8200E7F8}" dt="2025-04-06T06:36:41.205" v="0" actId="20577"/>
      <pc:docMkLst>
        <pc:docMk/>
      </pc:docMkLst>
      <pc:sldChg chg="modSp">
        <pc:chgData name="" userId="" providerId="" clId="Web-{5E86647B-BCF0-99B6-6708-7A4A8200E7F8}" dt="2025-04-06T06:36:41.205" v="0" actId="20577"/>
        <pc:sldMkLst>
          <pc:docMk/>
          <pc:sldMk cId="109857222" sldId="256"/>
        </pc:sldMkLst>
        <pc:spChg chg="mod">
          <ac:chgData name="" userId="" providerId="" clId="Web-{5E86647B-BCF0-99B6-6708-7A4A8200E7F8}" dt="2025-04-06T06:36:41.205" v="0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1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5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631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29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0078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45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58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0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5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9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2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0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0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9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0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5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0794" y="1261534"/>
            <a:ext cx="4291755" cy="1704029"/>
          </a:xfrm>
        </p:spPr>
        <p:txBody>
          <a:bodyPr/>
          <a:lstStyle/>
          <a:p>
            <a:pPr algn="l"/>
            <a:r>
              <a:rPr lang="en-US" dirty="0"/>
              <a:t>Well done</a:t>
            </a:r>
            <a:br>
              <a:rPr lang="en-US" dirty="0"/>
            </a:br>
            <a:r>
              <a:rPr lang="en-US" dirty="0" err="1"/>
              <a:t>Meadowlane</a:t>
            </a:r>
            <a:r>
              <a:rPr lang="en-US" dirty="0"/>
              <a:t>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551" y="4050833"/>
            <a:ext cx="10188129" cy="220302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Kristen ITC"/>
              </a:rPr>
              <a:t>The results are in.....</a:t>
            </a:r>
          </a:p>
          <a:p>
            <a:pPr algn="ctr"/>
            <a:endParaRPr lang="en-US" sz="4400" b="1">
              <a:solidFill>
                <a:schemeClr val="tx1"/>
              </a:solidFill>
              <a:latin typeface="Kristen ITC"/>
            </a:endParaRPr>
          </a:p>
          <a:p>
            <a:pPr algn="l"/>
            <a:r>
              <a:rPr lang="en-US" sz="4000" b="1" dirty="0">
                <a:solidFill>
                  <a:schemeClr val="tx1"/>
                </a:solidFill>
                <a:latin typeface="Kristen ITC"/>
              </a:rPr>
              <a:t>75.6% of the children from Yr1-6 actively travelled to school between 24th march - 4th Aril 2025.</a:t>
            </a:r>
          </a:p>
        </p:txBody>
      </p:sp>
      <p:pic>
        <p:nvPicPr>
          <p:cNvPr id="4" name="Picture 3" descr="A logo for a event&#10;&#10;Description automatically generated">
            <a:extLst>
              <a:ext uri="{FF2B5EF4-FFF2-40B4-BE49-F238E27FC236}">
                <a16:creationId xmlns:a16="http://schemas.microsoft.com/office/drawing/2014/main" id="{3EE02AA3-0A69-839D-C32F-71498DAFF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598" y="416950"/>
            <a:ext cx="3513803" cy="314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551" y="3554379"/>
            <a:ext cx="10188129" cy="26994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sz="4400" b="1">
              <a:solidFill>
                <a:schemeClr val="tx1"/>
              </a:solidFill>
              <a:latin typeface="Kristen ITC"/>
            </a:endParaRPr>
          </a:p>
          <a:p>
            <a:pPr algn="ctr"/>
            <a:r>
              <a:rPr lang="en-US" sz="4000" b="1">
                <a:solidFill>
                  <a:schemeClr val="tx1"/>
                </a:solidFill>
                <a:latin typeface="Kristen ITC"/>
              </a:rPr>
              <a:t>CONGRATULATIONS</a:t>
            </a:r>
          </a:p>
          <a:p>
            <a:pPr algn="ctr"/>
            <a:r>
              <a:rPr lang="en-US" sz="4000" b="1">
                <a:solidFill>
                  <a:schemeClr val="tx1"/>
                </a:solidFill>
                <a:latin typeface="Kristen ITC"/>
              </a:rPr>
              <a:t>LLONGYFARCHIADAU!!</a:t>
            </a:r>
          </a:p>
          <a:p>
            <a:pPr algn="ctr"/>
            <a:endParaRPr lang="en-US" sz="4000" b="1">
              <a:solidFill>
                <a:srgbClr val="000000"/>
              </a:solidFill>
              <a:latin typeface="Kristen ITC"/>
            </a:endParaRPr>
          </a:p>
        </p:txBody>
      </p:sp>
      <p:pic>
        <p:nvPicPr>
          <p:cNvPr id="4" name="Picture 3" descr="A logo for a event&#10;&#10;Description automatically generated">
            <a:extLst>
              <a:ext uri="{FF2B5EF4-FFF2-40B4-BE49-F238E27FC236}">
                <a16:creationId xmlns:a16="http://schemas.microsoft.com/office/drawing/2014/main" id="{3EE02AA3-0A69-839D-C32F-71498DAFF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416" y="139859"/>
            <a:ext cx="4340379" cy="391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59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968" y="5812869"/>
            <a:ext cx="8288035" cy="898415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sz="4800" dirty="0" err="1"/>
              <a:t>Meadowlane</a:t>
            </a:r>
            <a:r>
              <a:rPr lang="en-US" sz="4800" dirty="0"/>
              <a:t> Primary came 115th out of 1299 schools taking part across the country.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1935" y="3664876"/>
            <a:ext cx="3593132" cy="214297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 b="1">
              <a:latin typeface="Kristen ITC"/>
            </a:endParaRPr>
          </a:p>
        </p:txBody>
      </p:sp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C8FC56D-CF3C-B8DA-851E-0CC0F0ED7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36" y="1113134"/>
            <a:ext cx="10995078" cy="211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53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D82B70-33EE-319E-771B-3E1090347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0C4F-7D9F-621C-3CB2-B442563F1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968" y="5812869"/>
            <a:ext cx="8288035" cy="898415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sz="4800" dirty="0" err="1"/>
              <a:t>Meadowlane</a:t>
            </a:r>
            <a:r>
              <a:rPr lang="en-US" sz="4800" dirty="0"/>
              <a:t> Primary came 6th place in Wales....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68449-9163-5BB6-E99F-38FD03DF0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1935" y="3664876"/>
            <a:ext cx="3593132" cy="214297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 b="1">
              <a:latin typeface="Kristen ITC"/>
            </a:endParaRP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9D4CC24-6372-76AD-2AA0-9D84F1FE2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817" y="157889"/>
            <a:ext cx="9283484" cy="509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551" y="3554379"/>
            <a:ext cx="10188129" cy="26994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Kristen ITC"/>
              </a:rPr>
              <a:t>The results are in for each class.....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Kristen ITC"/>
              </a:rPr>
              <a:t>In  third place with 199 active travel points...</a:t>
            </a:r>
          </a:p>
          <a:p>
            <a:pPr algn="ctr"/>
            <a:endParaRPr lang="en-US" sz="4000" b="1">
              <a:solidFill>
                <a:schemeClr val="tx1"/>
              </a:solidFill>
              <a:latin typeface="Kristen ITC"/>
            </a:endParaRPr>
          </a:p>
          <a:p>
            <a:pPr algn="ctr"/>
            <a:endParaRPr lang="en-US" sz="4000" b="1">
              <a:solidFill>
                <a:schemeClr val="tx1"/>
              </a:solidFill>
              <a:latin typeface="Kristen ITC"/>
            </a:endParaRPr>
          </a:p>
        </p:txBody>
      </p:sp>
      <p:pic>
        <p:nvPicPr>
          <p:cNvPr id="4" name="Picture 3" descr="A logo for a event&#10;&#10;Description automatically generated">
            <a:extLst>
              <a:ext uri="{FF2B5EF4-FFF2-40B4-BE49-F238E27FC236}">
                <a16:creationId xmlns:a16="http://schemas.microsoft.com/office/drawing/2014/main" id="{3EE02AA3-0A69-839D-C32F-71498DAFF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416" y="139859"/>
            <a:ext cx="3513803" cy="314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33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551" y="3554379"/>
            <a:ext cx="10188129" cy="26994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sz="4400" b="1">
              <a:solidFill>
                <a:schemeClr val="tx1"/>
              </a:solidFill>
              <a:latin typeface="Kristen ITC"/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Kristen ITC"/>
              </a:rPr>
              <a:t>Dosbarth </a:t>
            </a:r>
            <a:r>
              <a:rPr lang="en-US" sz="4000" b="1" dirty="0" err="1">
                <a:solidFill>
                  <a:schemeClr val="tx1"/>
                </a:solidFill>
                <a:latin typeface="Kristen ITC"/>
              </a:rPr>
              <a:t>Usk</a:t>
            </a:r>
            <a:r>
              <a:rPr lang="en-US" sz="4000" b="1" dirty="0">
                <a:solidFill>
                  <a:schemeClr val="tx1"/>
                </a:solidFill>
                <a:latin typeface="Kristen ITC"/>
              </a:rPr>
              <a:t> </a:t>
            </a:r>
          </a:p>
          <a:p>
            <a:pPr algn="ctr"/>
            <a:endParaRPr lang="en-US" sz="4000" b="1">
              <a:solidFill>
                <a:schemeClr val="tx1"/>
              </a:solidFill>
              <a:latin typeface="Kristen ITC"/>
            </a:endParaRPr>
          </a:p>
        </p:txBody>
      </p:sp>
      <p:pic>
        <p:nvPicPr>
          <p:cNvPr id="4" name="Picture 3" descr="A logo for a event&#10;&#10;Description automatically generated">
            <a:extLst>
              <a:ext uri="{FF2B5EF4-FFF2-40B4-BE49-F238E27FC236}">
                <a16:creationId xmlns:a16="http://schemas.microsoft.com/office/drawing/2014/main" id="{3EE02AA3-0A69-839D-C32F-71498DAFF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416" y="139859"/>
            <a:ext cx="3513803" cy="355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74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551" y="3554379"/>
            <a:ext cx="10188129" cy="26994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sz="4400" b="1">
              <a:solidFill>
                <a:schemeClr val="tx1"/>
              </a:solidFill>
              <a:latin typeface="Kristen ITC"/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Kristen ITC"/>
              </a:rPr>
              <a:t>In second place with 202 active travel points...</a:t>
            </a:r>
          </a:p>
          <a:p>
            <a:pPr algn="ctr"/>
            <a:endParaRPr lang="en-US" sz="4000" b="1">
              <a:solidFill>
                <a:schemeClr val="tx1"/>
              </a:solidFill>
              <a:latin typeface="Kristen ITC"/>
            </a:endParaRPr>
          </a:p>
          <a:p>
            <a:pPr algn="ctr"/>
            <a:endParaRPr lang="en-US" sz="4000" b="1">
              <a:solidFill>
                <a:schemeClr val="tx1"/>
              </a:solidFill>
              <a:latin typeface="Kristen ITC"/>
            </a:endParaRPr>
          </a:p>
        </p:txBody>
      </p:sp>
      <p:pic>
        <p:nvPicPr>
          <p:cNvPr id="4" name="Picture 3" descr="A logo for a event&#10;&#10;Description automatically generated">
            <a:extLst>
              <a:ext uri="{FF2B5EF4-FFF2-40B4-BE49-F238E27FC236}">
                <a16:creationId xmlns:a16="http://schemas.microsoft.com/office/drawing/2014/main" id="{3EE02AA3-0A69-839D-C32F-71498DAFF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416" y="139859"/>
            <a:ext cx="3513803" cy="314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56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551" y="3554379"/>
            <a:ext cx="10188129" cy="26994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sz="4400" b="1">
              <a:solidFill>
                <a:schemeClr val="tx1"/>
              </a:solidFill>
              <a:latin typeface="Kristen ITC"/>
            </a:endParaRPr>
          </a:p>
          <a:p>
            <a:pPr algn="ctr"/>
            <a:endParaRPr lang="en-US" sz="4000" b="1">
              <a:solidFill>
                <a:schemeClr val="tx1"/>
              </a:solidFill>
              <a:latin typeface="Kristen ITC"/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Kristen ITC"/>
              </a:rPr>
              <a:t>Dosbarth Dovey</a:t>
            </a:r>
          </a:p>
          <a:p>
            <a:pPr algn="ctr"/>
            <a:endParaRPr lang="en-US" sz="4000" b="1">
              <a:solidFill>
                <a:schemeClr val="tx1"/>
              </a:solidFill>
              <a:latin typeface="Kristen ITC"/>
            </a:endParaRPr>
          </a:p>
        </p:txBody>
      </p:sp>
      <p:pic>
        <p:nvPicPr>
          <p:cNvPr id="4" name="Picture 3" descr="A logo for a event&#10;&#10;Description automatically generated">
            <a:extLst>
              <a:ext uri="{FF2B5EF4-FFF2-40B4-BE49-F238E27FC236}">
                <a16:creationId xmlns:a16="http://schemas.microsoft.com/office/drawing/2014/main" id="{3EE02AA3-0A69-839D-C32F-71498DAFF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416" y="139859"/>
            <a:ext cx="3513803" cy="360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8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551" y="3554379"/>
            <a:ext cx="10188129" cy="26994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sz="4400" b="1">
              <a:solidFill>
                <a:schemeClr val="tx1"/>
              </a:solidFill>
              <a:latin typeface="Kristen ITC"/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Kristen ITC"/>
              </a:rPr>
              <a:t>And in first place with 207 active travel points...</a:t>
            </a:r>
          </a:p>
          <a:p>
            <a:pPr algn="ctr"/>
            <a:endParaRPr lang="en-US" sz="4000" b="1">
              <a:solidFill>
                <a:schemeClr val="tx1"/>
              </a:solidFill>
              <a:latin typeface="Kristen ITC"/>
            </a:endParaRPr>
          </a:p>
          <a:p>
            <a:pPr algn="ctr"/>
            <a:endParaRPr lang="en-US" sz="4000" b="1">
              <a:solidFill>
                <a:schemeClr val="tx1"/>
              </a:solidFill>
              <a:latin typeface="Kristen ITC"/>
            </a:endParaRPr>
          </a:p>
        </p:txBody>
      </p:sp>
      <p:pic>
        <p:nvPicPr>
          <p:cNvPr id="4" name="Picture 3" descr="A logo for a event&#10;&#10;Description automatically generated">
            <a:extLst>
              <a:ext uri="{FF2B5EF4-FFF2-40B4-BE49-F238E27FC236}">
                <a16:creationId xmlns:a16="http://schemas.microsoft.com/office/drawing/2014/main" id="{3EE02AA3-0A69-839D-C32F-71498DAFF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416" y="139859"/>
            <a:ext cx="3513803" cy="314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42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551" y="3554379"/>
            <a:ext cx="10188129" cy="26994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sz="4400" b="1">
              <a:solidFill>
                <a:schemeClr val="tx1"/>
              </a:solidFill>
              <a:latin typeface="Kristen ITC"/>
            </a:endParaRPr>
          </a:p>
          <a:p>
            <a:pPr algn="ctr"/>
            <a:endParaRPr lang="en-US" sz="4000" b="1">
              <a:solidFill>
                <a:schemeClr val="tx1"/>
              </a:solidFill>
              <a:latin typeface="Kristen ITC"/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Kristen ITC"/>
              </a:rPr>
              <a:t>Dosbarth Dee</a:t>
            </a:r>
          </a:p>
          <a:p>
            <a:pPr algn="ctr"/>
            <a:endParaRPr lang="en-US" sz="4000" b="1">
              <a:solidFill>
                <a:schemeClr val="tx1"/>
              </a:solidFill>
              <a:latin typeface="Kristen ITC"/>
            </a:endParaRPr>
          </a:p>
        </p:txBody>
      </p:sp>
      <p:pic>
        <p:nvPicPr>
          <p:cNvPr id="4" name="Picture 3" descr="A logo for a event&#10;&#10;Description automatically generated">
            <a:extLst>
              <a:ext uri="{FF2B5EF4-FFF2-40B4-BE49-F238E27FC236}">
                <a16:creationId xmlns:a16="http://schemas.microsoft.com/office/drawing/2014/main" id="{3EE02AA3-0A69-839D-C32F-71498DAFF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823" y="493658"/>
            <a:ext cx="2257533" cy="2046356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6103E6A-4D12-F43A-FB1E-C2A2FC6E8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242" y="801150"/>
            <a:ext cx="7306806" cy="410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357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Facet</vt:lpstr>
      <vt:lpstr>Well done Meadowlane!</vt:lpstr>
      <vt:lpstr>Meadowlane Primary came 115th out of 1299 schools taking part across the country.</vt:lpstr>
      <vt:lpstr>Meadowlane Primary came 6th place in Wales....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56</cp:revision>
  <dcterms:created xsi:type="dcterms:W3CDTF">2024-04-09T09:30:20Z</dcterms:created>
  <dcterms:modified xsi:type="dcterms:W3CDTF">2025-04-06T06:50:21Z</dcterms:modified>
</cp:coreProperties>
</file>