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58" r:id="rId5"/>
    <p:sldId id="259" r:id="rId6"/>
    <p:sldId id="261" r:id="rId7"/>
    <p:sldId id="262" r:id="rId8"/>
    <p:sldId id="263" r:id="rId9"/>
    <p:sldId id="267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3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Ford (Meadowlane Primary School)" userId="8e45cbc2-8625-4aeb-acc1-52c7928cf0b3" providerId="ADAL" clId="{65F0A9B3-5476-4E71-9C66-68F186D210C0}"/>
    <pc:docChg chg="custSel modSld">
      <pc:chgData name="C Ford (Meadowlane Primary School)" userId="8e45cbc2-8625-4aeb-acc1-52c7928cf0b3" providerId="ADAL" clId="{65F0A9B3-5476-4E71-9C66-68F186D210C0}" dt="2025-10-02T09:46:47.737" v="86" actId="20577"/>
      <pc:docMkLst>
        <pc:docMk/>
      </pc:docMkLst>
      <pc:sldChg chg="modSp mod">
        <pc:chgData name="C Ford (Meadowlane Primary School)" userId="8e45cbc2-8625-4aeb-acc1-52c7928cf0b3" providerId="ADAL" clId="{65F0A9B3-5476-4E71-9C66-68F186D210C0}" dt="2025-10-02T09:44:54.197" v="8" actId="20577"/>
        <pc:sldMkLst>
          <pc:docMk/>
          <pc:sldMk cId="1543976326" sldId="258"/>
        </pc:sldMkLst>
        <pc:spChg chg="mod">
          <ac:chgData name="C Ford (Meadowlane Primary School)" userId="8e45cbc2-8625-4aeb-acc1-52c7928cf0b3" providerId="ADAL" clId="{65F0A9B3-5476-4E71-9C66-68F186D210C0}" dt="2025-10-02T09:44:47.537" v="1" actId="1076"/>
          <ac:spMkLst>
            <pc:docMk/>
            <pc:sldMk cId="1543976326" sldId="258"/>
            <ac:spMk id="2" creationId="{8BAB000F-D6F7-4156-96E3-96C971DA62B7}"/>
          </ac:spMkLst>
        </pc:spChg>
        <pc:spChg chg="mod">
          <ac:chgData name="C Ford (Meadowlane Primary School)" userId="8e45cbc2-8625-4aeb-acc1-52c7928cf0b3" providerId="ADAL" clId="{65F0A9B3-5476-4E71-9C66-68F186D210C0}" dt="2025-10-02T09:44:54.197" v="8" actId="20577"/>
          <ac:spMkLst>
            <pc:docMk/>
            <pc:sldMk cId="1543976326" sldId="258"/>
            <ac:spMk id="3" creationId="{6C2CEC81-9589-4687-AA9E-C925FBFBAF2D}"/>
          </ac:spMkLst>
        </pc:spChg>
      </pc:sldChg>
      <pc:sldChg chg="modSp mod">
        <pc:chgData name="C Ford (Meadowlane Primary School)" userId="8e45cbc2-8625-4aeb-acc1-52c7928cf0b3" providerId="ADAL" clId="{65F0A9B3-5476-4E71-9C66-68F186D210C0}" dt="2025-10-02T09:45:14.151" v="39" actId="20577"/>
        <pc:sldMkLst>
          <pc:docMk/>
          <pc:sldMk cId="2459120957" sldId="259"/>
        </pc:sldMkLst>
        <pc:spChg chg="mod">
          <ac:chgData name="C Ford (Meadowlane Primary School)" userId="8e45cbc2-8625-4aeb-acc1-52c7928cf0b3" providerId="ADAL" clId="{65F0A9B3-5476-4E71-9C66-68F186D210C0}" dt="2025-10-02T09:45:14.151" v="39" actId="20577"/>
          <ac:spMkLst>
            <pc:docMk/>
            <pc:sldMk cId="2459120957" sldId="259"/>
            <ac:spMk id="3" creationId="{D3721FE9-7803-4A60-96F7-A7A369832C99}"/>
          </ac:spMkLst>
        </pc:spChg>
      </pc:sldChg>
      <pc:sldChg chg="modSp mod">
        <pc:chgData name="C Ford (Meadowlane Primary School)" userId="8e45cbc2-8625-4aeb-acc1-52c7928cf0b3" providerId="ADAL" clId="{65F0A9B3-5476-4E71-9C66-68F186D210C0}" dt="2025-10-02T09:46:47.737" v="86" actId="20577"/>
        <pc:sldMkLst>
          <pc:docMk/>
          <pc:sldMk cId="3217989662" sldId="264"/>
        </pc:sldMkLst>
        <pc:spChg chg="mod">
          <ac:chgData name="C Ford (Meadowlane Primary School)" userId="8e45cbc2-8625-4aeb-acc1-52c7928cf0b3" providerId="ADAL" clId="{65F0A9B3-5476-4E71-9C66-68F186D210C0}" dt="2025-10-02T09:46:47.737" v="86" actId="20577"/>
          <ac:spMkLst>
            <pc:docMk/>
            <pc:sldMk cId="3217989662" sldId="264"/>
            <ac:spMk id="2" creationId="{F69CF23E-8F8D-4CA3-98C6-0AFF45D7F5E6}"/>
          </ac:spMkLst>
        </pc:spChg>
        <pc:spChg chg="mod">
          <ac:chgData name="C Ford (Meadowlane Primary School)" userId="8e45cbc2-8625-4aeb-acc1-52c7928cf0b3" providerId="ADAL" clId="{65F0A9B3-5476-4E71-9C66-68F186D210C0}" dt="2025-10-02T09:45:59.721" v="53" actId="20577"/>
          <ac:spMkLst>
            <pc:docMk/>
            <pc:sldMk cId="3217989662" sldId="264"/>
            <ac:spMk id="3" creationId="{FF7557A2-71E0-48C6-88BA-2BE9D250BD1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834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986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5448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534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135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838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436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1418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435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400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1284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49309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0364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75659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3322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9812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038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3177F9F-B99E-4DAB-B8F8-96E5A1B82B35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3AA5EC4-4308-45AF-8530-EB96662B1E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3142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C8E75D-62C1-469B-8231-8450B3E080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2" y="685800"/>
            <a:ext cx="8001000" cy="1747008"/>
          </a:xfrm>
        </p:spPr>
        <p:txBody>
          <a:bodyPr/>
          <a:lstStyle/>
          <a:p>
            <a:r>
              <a:rPr lang="en-GB" dirty="0"/>
              <a:t>I Voice</a:t>
            </a:r>
            <a:br>
              <a:rPr lang="en-GB" dirty="0"/>
            </a:br>
            <a:r>
              <a:rPr lang="en-GB" dirty="0"/>
              <a:t>2025 - 2026</a:t>
            </a:r>
          </a:p>
        </p:txBody>
      </p:sp>
    </p:spTree>
    <p:extLst>
      <p:ext uri="{BB962C8B-B14F-4D97-AF65-F5344CB8AC3E}">
        <p14:creationId xmlns:p14="http://schemas.microsoft.com/office/powerpoint/2010/main" val="4208409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27A32-5B1E-49E7-9FC9-C0FFD2C9F9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369116"/>
            <a:ext cx="8534400" cy="6031684"/>
          </a:xfrm>
        </p:spPr>
        <p:txBody>
          <a:bodyPr/>
          <a:lstStyle/>
          <a:p>
            <a:pPr algn="ctr"/>
            <a:r>
              <a:rPr lang="en-GB" dirty="0"/>
              <a:t>Agenda – 16</a:t>
            </a:r>
            <a:r>
              <a:rPr lang="en-GB" baseline="30000" dirty="0"/>
              <a:t>th</a:t>
            </a:r>
            <a:r>
              <a:rPr lang="en-GB" dirty="0"/>
              <a:t> September 2025</a:t>
            </a:r>
          </a:p>
          <a:p>
            <a:r>
              <a:rPr lang="en-GB" dirty="0"/>
              <a:t>Welcomes and introductions</a:t>
            </a:r>
          </a:p>
          <a:p>
            <a:r>
              <a:rPr lang="en-GB" dirty="0"/>
              <a:t>I-Voice – your role</a:t>
            </a:r>
          </a:p>
          <a:p>
            <a:r>
              <a:rPr lang="en-GB" dirty="0"/>
              <a:t>Feedback from each group</a:t>
            </a:r>
          </a:p>
          <a:p>
            <a:r>
              <a:rPr lang="en-GB" dirty="0"/>
              <a:t>Next steps</a:t>
            </a:r>
          </a:p>
          <a:p>
            <a:r>
              <a:rPr lang="en-GB" dirty="0"/>
              <a:t>Next agenda?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08148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EE11A0-71D3-4E30-AA2F-EEB6DF5F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155" y="343171"/>
            <a:ext cx="8534400" cy="1507067"/>
          </a:xfrm>
        </p:spPr>
        <p:txBody>
          <a:bodyPr/>
          <a:lstStyle/>
          <a:p>
            <a:r>
              <a:rPr lang="en-GB" dirty="0"/>
              <a:t>Our I-Voice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9CC17F9A-63D8-43FD-8A81-6986648D5EE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5905749"/>
              </p:ext>
            </p:extLst>
          </p:nvPr>
        </p:nvGraphicFramePr>
        <p:xfrm>
          <a:off x="1828800" y="1850238"/>
          <a:ext cx="85344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4800">
                  <a:extLst>
                    <a:ext uri="{9D8B030D-6E8A-4147-A177-3AD203B41FA5}">
                      <a16:colId xmlns:a16="http://schemas.microsoft.com/office/drawing/2014/main" val="925507756"/>
                    </a:ext>
                  </a:extLst>
                </a:gridCol>
                <a:gridCol w="2844800">
                  <a:extLst>
                    <a:ext uri="{9D8B030D-6E8A-4147-A177-3AD203B41FA5}">
                      <a16:colId xmlns:a16="http://schemas.microsoft.com/office/drawing/2014/main" val="504082547"/>
                    </a:ext>
                  </a:extLst>
                </a:gridCol>
                <a:gridCol w="2844800">
                  <a:extLst>
                    <a:ext uri="{9D8B030D-6E8A-4147-A177-3AD203B41FA5}">
                      <a16:colId xmlns:a16="http://schemas.microsoft.com/office/drawing/2014/main" val="13052194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09165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Naveedah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Dosbarth </a:t>
                      </a:r>
                      <a:r>
                        <a:rPr lang="en-GB" dirty="0" err="1"/>
                        <a:t>Llwchwr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Metacognition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46836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Haarja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Dosbarth Rhymney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Crew </a:t>
                      </a:r>
                      <a:r>
                        <a:rPr lang="en-GB" dirty="0" err="1"/>
                        <a:t>cymraeg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45650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Logan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Dosbarth Ceiriog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Green team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0794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Nathaniel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Dosbarth Severn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Childrens</a:t>
                      </a:r>
                      <a:r>
                        <a:rPr lang="en-GB" dirty="0"/>
                        <a:t> rights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24015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Max &amp; Toby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Dosbarth </a:t>
                      </a:r>
                      <a:r>
                        <a:rPr lang="en-GB" dirty="0" err="1"/>
                        <a:t>Usk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Healthy school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61137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/>
                        <a:t>Iyla</a:t>
                      </a:r>
                      <a:r>
                        <a:rPr lang="en-GB" dirty="0"/>
                        <a:t> &amp; Lilly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Dosbarth Clun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Technology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24165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1992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AB000F-D6F7-4156-96E3-96C971DA62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95958"/>
            <a:ext cx="8534400" cy="1507067"/>
          </a:xfrm>
        </p:spPr>
        <p:txBody>
          <a:bodyPr/>
          <a:lstStyle/>
          <a:p>
            <a:r>
              <a:rPr lang="en-GB" dirty="0"/>
              <a:t>Tech Support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CEC81-9589-4687-AA9E-C925FBFBAF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We’ve put the I pads and Chromebook son charge</a:t>
            </a:r>
          </a:p>
          <a:p>
            <a:r>
              <a:rPr lang="en-GB" dirty="0"/>
              <a:t>We plan to make videos of online safety</a:t>
            </a:r>
          </a:p>
        </p:txBody>
      </p:sp>
    </p:spTree>
    <p:extLst>
      <p:ext uri="{BB962C8B-B14F-4D97-AF65-F5344CB8AC3E}">
        <p14:creationId xmlns:p14="http://schemas.microsoft.com/office/powerpoint/2010/main" val="1543976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D6AAF4-2388-4528-93FF-CDF41DDC6E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Children’s rights champions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21FE9-7803-4A60-96F7-A7A369832C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need to write an action plan</a:t>
            </a:r>
          </a:p>
          <a:p>
            <a:r>
              <a:rPr lang="en-GB" dirty="0"/>
              <a:t>We will do a right of the month and share it with the school in assembly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9120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7EE20-8AC6-42FC-91EE-5598DAA45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Schools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88C0B-DED6-4DED-89BC-F34D6DAAE1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They’ve done an action plan</a:t>
            </a:r>
          </a:p>
          <a:p>
            <a:r>
              <a:rPr lang="en-GB" dirty="0"/>
              <a:t>Tidying and collecting unused fruit this week 16.09</a:t>
            </a:r>
          </a:p>
          <a:p>
            <a:r>
              <a:rPr lang="en-GB" dirty="0"/>
              <a:t>Posters to promote healthy eating</a:t>
            </a:r>
          </a:p>
          <a:p>
            <a:r>
              <a:rPr lang="en-GB" dirty="0"/>
              <a:t>Assembly of how to stay healthy</a:t>
            </a:r>
          </a:p>
          <a:p>
            <a:r>
              <a:rPr lang="en-GB" dirty="0"/>
              <a:t>Mental health day hello yellow</a:t>
            </a:r>
          </a:p>
          <a:p>
            <a:r>
              <a:rPr lang="en-GB" dirty="0"/>
              <a:t>Big walk and wheel</a:t>
            </a:r>
          </a:p>
        </p:txBody>
      </p:sp>
    </p:spTree>
    <p:extLst>
      <p:ext uri="{BB962C8B-B14F-4D97-AF65-F5344CB8AC3E}">
        <p14:creationId xmlns:p14="http://schemas.microsoft.com/office/powerpoint/2010/main" val="1554918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16C61-8971-49EE-BAB1-5037C72E5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green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00F03-7D75-420B-9DC7-E0B91C4551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Looking after our school environment</a:t>
            </a:r>
          </a:p>
          <a:p>
            <a:r>
              <a:rPr lang="en-GB" dirty="0"/>
              <a:t>Litter picking</a:t>
            </a:r>
          </a:p>
          <a:p>
            <a:r>
              <a:rPr lang="en-GB" dirty="0"/>
              <a:t>Eco initiatives</a:t>
            </a:r>
          </a:p>
        </p:txBody>
      </p:sp>
    </p:spTree>
    <p:extLst>
      <p:ext uri="{BB962C8B-B14F-4D97-AF65-F5344CB8AC3E}">
        <p14:creationId xmlns:p14="http://schemas.microsoft.com/office/powerpoint/2010/main" val="3397896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1D5F3-0080-4DB9-B02F-23BF3222F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Meta-cognition champions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FF5CF-4F30-4B4C-B65A-FB949E0B83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Learning pit assembly</a:t>
            </a:r>
          </a:p>
          <a:p>
            <a:r>
              <a:rPr lang="en-GB" dirty="0"/>
              <a:t>Need to write action plan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4594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1D5F3-0080-4DB9-B02F-23BF3222F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Criw</a:t>
            </a:r>
            <a:r>
              <a:rPr lang="en-GB" dirty="0"/>
              <a:t> Cymraeg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5FF5CF-4F30-4B4C-B65A-FB949E0B83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Need to write action plan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3604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CF23E-8F8D-4CA3-98C6-0AFF45D7F5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meeting: 2</a:t>
            </a:r>
            <a:r>
              <a:rPr lang="en-GB" baseline="30000" dirty="0"/>
              <a:t>1st</a:t>
            </a:r>
            <a:r>
              <a:rPr lang="en-GB" dirty="0"/>
              <a:t> December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557A2-71E0-48C6-88BA-2BE9D250BD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AOB:</a:t>
            </a:r>
          </a:p>
          <a:p>
            <a:r>
              <a:rPr lang="en-GB" dirty="0"/>
              <a:t>Playground equipment - Mrs Ford has applied for a grant </a:t>
            </a:r>
          </a:p>
          <a:p>
            <a:r>
              <a:rPr lang="en-GB" dirty="0"/>
              <a:t>After school clubs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Next agenda:</a:t>
            </a:r>
          </a:p>
          <a:p>
            <a:pPr>
              <a:buFontTx/>
              <a:buChar char="-"/>
            </a:pPr>
            <a:r>
              <a:rPr lang="en-GB" dirty="0"/>
              <a:t>Share what we have done so far,  what is going well, what can we do to improve?</a:t>
            </a:r>
          </a:p>
          <a:p>
            <a:pPr>
              <a:buFontTx/>
              <a:buChar char="-"/>
            </a:pPr>
            <a:r>
              <a:rPr lang="en-GB" dirty="0"/>
              <a:t>Update on playground equipment</a:t>
            </a:r>
          </a:p>
          <a:p>
            <a:pPr>
              <a:buFontTx/>
              <a:buChar char="-"/>
            </a:pPr>
            <a:r>
              <a:rPr lang="en-GB" dirty="0"/>
              <a:t>Plan next agenda</a:t>
            </a:r>
          </a:p>
          <a:p>
            <a:pPr>
              <a:buFontTx/>
              <a:buChar char="-"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79896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6C4FC-F226-461F-AF86-5EAC72C5A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B78DBD-A749-40D1-8FD0-4B321A2CEE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97504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125</TotalTime>
  <Words>221</Words>
  <Application>Microsoft Office PowerPoint</Application>
  <PresentationFormat>Widescreen</PresentationFormat>
  <Paragraphs>58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Century Gothic</vt:lpstr>
      <vt:lpstr>Wingdings 3</vt:lpstr>
      <vt:lpstr>Slice</vt:lpstr>
      <vt:lpstr>I Voice 2025 - 2026</vt:lpstr>
      <vt:lpstr>PowerPoint Presentation</vt:lpstr>
      <vt:lpstr>Our I-Voice</vt:lpstr>
      <vt:lpstr>Tech Support</vt:lpstr>
      <vt:lpstr>Children’s rights champions</vt:lpstr>
      <vt:lpstr>Healthy Schools Team</vt:lpstr>
      <vt:lpstr>The green team</vt:lpstr>
      <vt:lpstr>Meta-cognition champions</vt:lpstr>
      <vt:lpstr>Criw Cymraeg</vt:lpstr>
      <vt:lpstr>Next meeting: 21st December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Voice 2025 - 2026</dc:title>
  <dc:creator>Ford, Chloe</dc:creator>
  <cp:lastModifiedBy>C Ford (Meadowlane Primary School)</cp:lastModifiedBy>
  <cp:revision>7</cp:revision>
  <dcterms:created xsi:type="dcterms:W3CDTF">2025-09-16T12:29:46Z</dcterms:created>
  <dcterms:modified xsi:type="dcterms:W3CDTF">2025-10-02T09:46:56Z</dcterms:modified>
</cp:coreProperties>
</file>