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D759D77-2CCB-5369-F93F-B98DC1E840E8}" v="1137" dt="2026-10-05T13:30:33.23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 Mogford (Meadowlane Primary School)" userId="S::mogfordl21@hwbcymru.net::8a7f7e54-ff37-4abb-bf33-f70a8b23d1a3" providerId="AD" clId="Web-{ED759D77-2CCB-5369-F93F-B98DC1E840E8}"/>
    <pc:docChg chg="addSld modSld">
      <pc:chgData name="L Mogford (Meadowlane Primary School)" userId="S::mogfordl21@hwbcymru.net::8a7f7e54-ff37-4abb-bf33-f70a8b23d1a3" providerId="AD" clId="Web-{ED759D77-2CCB-5369-F93F-B98DC1E840E8}" dt="2026-10-05T13:30:33.239" v="574"/>
      <pc:docMkLst>
        <pc:docMk/>
      </pc:docMkLst>
      <pc:sldChg chg="addSp delSp modSp add replId">
        <pc:chgData name="L Mogford (Meadowlane Primary School)" userId="S::mogfordl21@hwbcymru.net::8a7f7e54-ff37-4abb-bf33-f70a8b23d1a3" providerId="AD" clId="Web-{ED759D77-2CCB-5369-F93F-B98DC1E840E8}" dt="2026-10-05T13:28:58.325" v="573" actId="20577"/>
        <pc:sldMkLst>
          <pc:docMk/>
          <pc:sldMk cId="1083528441" sldId="259"/>
        </pc:sldMkLst>
        <pc:spChg chg="add mod">
          <ac:chgData name="L Mogford (Meadowlane Primary School)" userId="S::mogfordl21@hwbcymru.net::8a7f7e54-ff37-4abb-bf33-f70a8b23d1a3" providerId="AD" clId="Web-{ED759D77-2CCB-5369-F93F-B98DC1E840E8}" dt="2026-10-05T13:22:04.101" v="73" actId="1076"/>
          <ac:spMkLst>
            <pc:docMk/>
            <pc:sldMk cId="1083528441" sldId="259"/>
            <ac:spMk id="4" creationId="{2FEB3B36-4546-6571-71D0-895E64E5ADE9}"/>
          </ac:spMkLst>
        </pc:spChg>
        <pc:spChg chg="del">
          <ac:chgData name="L Mogford (Meadowlane Primary School)" userId="S::mogfordl21@hwbcymru.net::8a7f7e54-ff37-4abb-bf33-f70a8b23d1a3" providerId="AD" clId="Web-{ED759D77-2CCB-5369-F93F-B98DC1E840E8}" dt="2026-10-05T12:48:17.245" v="21"/>
          <ac:spMkLst>
            <pc:docMk/>
            <pc:sldMk cId="1083528441" sldId="259"/>
            <ac:spMk id="5" creationId="{1539B808-27D7-23E1-5754-2E506F762EBE}"/>
          </ac:spMkLst>
        </pc:spChg>
        <pc:spChg chg="del">
          <ac:chgData name="L Mogford (Meadowlane Primary School)" userId="S::mogfordl21@hwbcymru.net::8a7f7e54-ff37-4abb-bf33-f70a8b23d1a3" providerId="AD" clId="Web-{ED759D77-2CCB-5369-F93F-B98DC1E840E8}" dt="2026-10-05T12:48:17.245" v="20"/>
          <ac:spMkLst>
            <pc:docMk/>
            <pc:sldMk cId="1083528441" sldId="259"/>
            <ac:spMk id="6" creationId="{78878CD9-EF67-1C9E-E762-04F9E62233E8}"/>
          </ac:spMkLst>
        </pc:spChg>
        <pc:spChg chg="add mod">
          <ac:chgData name="L Mogford (Meadowlane Primary School)" userId="S::mogfordl21@hwbcymru.net::8a7f7e54-ff37-4abb-bf33-f70a8b23d1a3" providerId="AD" clId="Web-{ED759D77-2CCB-5369-F93F-B98DC1E840E8}" dt="2026-10-05T13:22:24.291" v="108" actId="20577"/>
          <ac:spMkLst>
            <pc:docMk/>
            <pc:sldMk cId="1083528441" sldId="259"/>
            <ac:spMk id="6" creationId="{DD0825E2-8103-6C37-9E0B-E49373EEB05F}"/>
          </ac:spMkLst>
        </pc:spChg>
        <pc:spChg chg="mod">
          <ac:chgData name="L Mogford (Meadowlane Primary School)" userId="S::mogfordl21@hwbcymru.net::8a7f7e54-ff37-4abb-bf33-f70a8b23d1a3" providerId="AD" clId="Web-{ED759D77-2CCB-5369-F93F-B98DC1E840E8}" dt="2026-10-05T12:48:41.733" v="42" actId="1076"/>
          <ac:spMkLst>
            <pc:docMk/>
            <pc:sldMk cId="1083528441" sldId="259"/>
            <ac:spMk id="7" creationId="{3215A6E3-E496-CD1B-9321-1E068309E2C6}"/>
          </ac:spMkLst>
        </pc:spChg>
        <pc:spChg chg="del">
          <ac:chgData name="L Mogford (Meadowlane Primary School)" userId="S::mogfordl21@hwbcymru.net::8a7f7e54-ff37-4abb-bf33-f70a8b23d1a3" providerId="AD" clId="Web-{ED759D77-2CCB-5369-F93F-B98DC1E840E8}" dt="2026-10-05T12:48:01.571" v="8"/>
          <ac:spMkLst>
            <pc:docMk/>
            <pc:sldMk cId="1083528441" sldId="259"/>
            <ac:spMk id="8" creationId="{A8AB3900-6F8F-D749-2333-42FEFCA13122}"/>
          </ac:spMkLst>
        </pc:spChg>
        <pc:spChg chg="add mod">
          <ac:chgData name="L Mogford (Meadowlane Primary School)" userId="S::mogfordl21@hwbcymru.net::8a7f7e54-ff37-4abb-bf33-f70a8b23d1a3" providerId="AD" clId="Web-{ED759D77-2CCB-5369-F93F-B98DC1E840E8}" dt="2026-10-05T13:22:45.917" v="148" actId="20577"/>
          <ac:spMkLst>
            <pc:docMk/>
            <pc:sldMk cId="1083528441" sldId="259"/>
            <ac:spMk id="9" creationId="{93B3433F-0AEC-35A3-2615-AC5BA69A7426}"/>
          </ac:spMkLst>
        </pc:spChg>
        <pc:spChg chg="del">
          <ac:chgData name="L Mogford (Meadowlane Primary School)" userId="S::mogfordl21@hwbcymru.net::8a7f7e54-ff37-4abb-bf33-f70a8b23d1a3" providerId="AD" clId="Web-{ED759D77-2CCB-5369-F93F-B98DC1E840E8}" dt="2026-10-05T12:48:00.571" v="7"/>
          <ac:spMkLst>
            <pc:docMk/>
            <pc:sldMk cId="1083528441" sldId="259"/>
            <ac:spMk id="9" creationId="{D66F5F2B-64D1-621C-791A-DD99A27AA9EE}"/>
          </ac:spMkLst>
        </pc:spChg>
        <pc:spChg chg="del">
          <ac:chgData name="L Mogford (Meadowlane Primary School)" userId="S::mogfordl21@hwbcymru.net::8a7f7e54-ff37-4abb-bf33-f70a8b23d1a3" providerId="AD" clId="Web-{ED759D77-2CCB-5369-F93F-B98DC1E840E8}" dt="2026-10-05T12:47:58.024" v="6"/>
          <ac:spMkLst>
            <pc:docMk/>
            <pc:sldMk cId="1083528441" sldId="259"/>
            <ac:spMk id="10" creationId="{13C600E6-129D-C3D2-1593-9C953C1EEDD0}"/>
          </ac:spMkLst>
        </pc:spChg>
        <pc:spChg chg="add mod">
          <ac:chgData name="L Mogford (Meadowlane Primary School)" userId="S::mogfordl21@hwbcymru.net::8a7f7e54-ff37-4abb-bf33-f70a8b23d1a3" providerId="AD" clId="Web-{ED759D77-2CCB-5369-F93F-B98DC1E840E8}" dt="2026-10-05T13:22:59.200" v="167" actId="20577"/>
          <ac:spMkLst>
            <pc:docMk/>
            <pc:sldMk cId="1083528441" sldId="259"/>
            <ac:spMk id="11" creationId="{4C6AE5D1-3678-AFB2-5F05-4CF5C9E5222A}"/>
          </ac:spMkLst>
        </pc:spChg>
        <pc:spChg chg="del">
          <ac:chgData name="L Mogford (Meadowlane Primary School)" userId="S::mogfordl21@hwbcymru.net::8a7f7e54-ff37-4abb-bf33-f70a8b23d1a3" providerId="AD" clId="Web-{ED759D77-2CCB-5369-F93F-B98DC1E840E8}" dt="2026-10-05T12:47:53.821" v="4"/>
          <ac:spMkLst>
            <pc:docMk/>
            <pc:sldMk cId="1083528441" sldId="259"/>
            <ac:spMk id="11" creationId="{F0583194-4136-E1FF-D6A2-205146F85BA7}"/>
          </ac:spMkLst>
        </pc:spChg>
        <pc:spChg chg="del">
          <ac:chgData name="L Mogford (Meadowlane Primary School)" userId="S::mogfordl21@hwbcymru.net::8a7f7e54-ff37-4abb-bf33-f70a8b23d1a3" providerId="AD" clId="Web-{ED759D77-2CCB-5369-F93F-B98DC1E840E8}" dt="2026-10-05T12:47:56.368" v="5"/>
          <ac:spMkLst>
            <pc:docMk/>
            <pc:sldMk cId="1083528441" sldId="259"/>
            <ac:spMk id="12" creationId="{1DB5DB19-83EB-8D77-C843-7B212B6BCE1C}"/>
          </ac:spMkLst>
        </pc:spChg>
        <pc:spChg chg="del">
          <ac:chgData name="L Mogford (Meadowlane Primary School)" userId="S::mogfordl21@hwbcymru.net::8a7f7e54-ff37-4abb-bf33-f70a8b23d1a3" providerId="AD" clId="Web-{ED759D77-2CCB-5369-F93F-B98DC1E840E8}" dt="2026-10-05T12:48:17.245" v="19"/>
          <ac:spMkLst>
            <pc:docMk/>
            <pc:sldMk cId="1083528441" sldId="259"/>
            <ac:spMk id="13" creationId="{34F9371C-C403-35A1-E789-9E3AD29EF5DC}"/>
          </ac:spMkLst>
        </pc:spChg>
        <pc:spChg chg="add mod">
          <ac:chgData name="L Mogford (Meadowlane Primary School)" userId="S::mogfordl21@hwbcymru.net::8a7f7e54-ff37-4abb-bf33-f70a8b23d1a3" providerId="AD" clId="Web-{ED759D77-2CCB-5369-F93F-B98DC1E840E8}" dt="2026-10-05T13:23:12.342" v="186" actId="20577"/>
          <ac:spMkLst>
            <pc:docMk/>
            <pc:sldMk cId="1083528441" sldId="259"/>
            <ac:spMk id="13" creationId="{9534C66F-576A-0A82-353E-794459E17D07}"/>
          </ac:spMkLst>
        </pc:spChg>
        <pc:spChg chg="del">
          <ac:chgData name="L Mogford (Meadowlane Primary School)" userId="S::mogfordl21@hwbcymru.net::8a7f7e54-ff37-4abb-bf33-f70a8b23d1a3" providerId="AD" clId="Web-{ED759D77-2CCB-5369-F93F-B98DC1E840E8}" dt="2026-10-05T12:48:17.245" v="18"/>
          <ac:spMkLst>
            <pc:docMk/>
            <pc:sldMk cId="1083528441" sldId="259"/>
            <ac:spMk id="14" creationId="{C80C78DC-AED9-A424-44C1-EBBBAE3B9071}"/>
          </ac:spMkLst>
        </pc:spChg>
        <pc:spChg chg="del">
          <ac:chgData name="L Mogford (Meadowlane Primary School)" userId="S::mogfordl21@hwbcymru.net::8a7f7e54-ff37-4abb-bf33-f70a8b23d1a3" providerId="AD" clId="Web-{ED759D77-2CCB-5369-F93F-B98DC1E840E8}" dt="2026-10-05T12:48:17.245" v="17"/>
          <ac:spMkLst>
            <pc:docMk/>
            <pc:sldMk cId="1083528441" sldId="259"/>
            <ac:spMk id="15" creationId="{9A96D379-361D-384A-A875-BD97824A3DB0}"/>
          </ac:spMkLst>
        </pc:spChg>
        <pc:spChg chg="add mod">
          <ac:chgData name="L Mogford (Meadowlane Primary School)" userId="S::mogfordl21@hwbcymru.net::8a7f7e54-ff37-4abb-bf33-f70a8b23d1a3" providerId="AD" clId="Web-{ED759D77-2CCB-5369-F93F-B98DC1E840E8}" dt="2026-10-05T13:23:23.483" v="203" actId="20577"/>
          <ac:spMkLst>
            <pc:docMk/>
            <pc:sldMk cId="1083528441" sldId="259"/>
            <ac:spMk id="15" creationId="{C6B9CDE1-9D2F-25EB-9FB2-CAC28ABD86BE}"/>
          </ac:spMkLst>
        </pc:spChg>
        <pc:spChg chg="del">
          <ac:chgData name="L Mogford (Meadowlane Primary School)" userId="S::mogfordl21@hwbcymru.net::8a7f7e54-ff37-4abb-bf33-f70a8b23d1a3" providerId="AD" clId="Web-{ED759D77-2CCB-5369-F93F-B98DC1E840E8}" dt="2026-10-05T12:48:17.245" v="16"/>
          <ac:spMkLst>
            <pc:docMk/>
            <pc:sldMk cId="1083528441" sldId="259"/>
            <ac:spMk id="16" creationId="{65261F3F-C274-D71E-7DFB-7A5AB2D8522C}"/>
          </ac:spMkLst>
        </pc:spChg>
        <pc:spChg chg="del">
          <ac:chgData name="L Mogford (Meadowlane Primary School)" userId="S::mogfordl21@hwbcymru.net::8a7f7e54-ff37-4abb-bf33-f70a8b23d1a3" providerId="AD" clId="Web-{ED759D77-2CCB-5369-F93F-B98DC1E840E8}" dt="2026-10-05T12:48:17.245" v="15"/>
          <ac:spMkLst>
            <pc:docMk/>
            <pc:sldMk cId="1083528441" sldId="259"/>
            <ac:spMk id="17" creationId="{0C32EDB9-5981-D694-2A89-50690B838672}"/>
          </ac:spMkLst>
        </pc:spChg>
        <pc:spChg chg="add mod">
          <ac:chgData name="L Mogford (Meadowlane Primary School)" userId="S::mogfordl21@hwbcymru.net::8a7f7e54-ff37-4abb-bf33-f70a8b23d1a3" providerId="AD" clId="Web-{ED759D77-2CCB-5369-F93F-B98DC1E840E8}" dt="2026-10-05T13:23:47.345" v="233" actId="20577"/>
          <ac:spMkLst>
            <pc:docMk/>
            <pc:sldMk cId="1083528441" sldId="259"/>
            <ac:spMk id="17" creationId="{C263592C-650B-5816-D0A7-970FC558AD50}"/>
          </ac:spMkLst>
        </pc:spChg>
        <pc:spChg chg="del">
          <ac:chgData name="L Mogford (Meadowlane Primary School)" userId="S::mogfordl21@hwbcymru.net::8a7f7e54-ff37-4abb-bf33-f70a8b23d1a3" providerId="AD" clId="Web-{ED759D77-2CCB-5369-F93F-B98DC1E840E8}" dt="2026-10-05T12:48:17.245" v="14"/>
          <ac:spMkLst>
            <pc:docMk/>
            <pc:sldMk cId="1083528441" sldId="259"/>
            <ac:spMk id="18" creationId="{B71218E8-AC0B-2C0A-47C2-914558878881}"/>
          </ac:spMkLst>
        </pc:spChg>
        <pc:spChg chg="add mod">
          <ac:chgData name="L Mogford (Meadowlane Primary School)" userId="S::mogfordl21@hwbcymru.net::8a7f7e54-ff37-4abb-bf33-f70a8b23d1a3" providerId="AD" clId="Web-{ED759D77-2CCB-5369-F93F-B98DC1E840E8}" dt="2026-10-05T13:24:00.908" v="255" actId="20577"/>
          <ac:spMkLst>
            <pc:docMk/>
            <pc:sldMk cId="1083528441" sldId="259"/>
            <ac:spMk id="19" creationId="{D1F200F2-1DCD-F002-6571-510DC27936EE}"/>
          </ac:spMkLst>
        </pc:spChg>
        <pc:spChg chg="del">
          <ac:chgData name="L Mogford (Meadowlane Primary School)" userId="S::mogfordl21@hwbcymru.net::8a7f7e54-ff37-4abb-bf33-f70a8b23d1a3" providerId="AD" clId="Web-{ED759D77-2CCB-5369-F93F-B98DC1E840E8}" dt="2026-10-05T12:48:17.245" v="13"/>
          <ac:spMkLst>
            <pc:docMk/>
            <pc:sldMk cId="1083528441" sldId="259"/>
            <ac:spMk id="19" creationId="{DD444E7F-2897-B295-2ADC-658F58BCF862}"/>
          </ac:spMkLst>
        </pc:spChg>
        <pc:spChg chg="del">
          <ac:chgData name="L Mogford (Meadowlane Primary School)" userId="S::mogfordl21@hwbcymru.net::8a7f7e54-ff37-4abb-bf33-f70a8b23d1a3" providerId="AD" clId="Web-{ED759D77-2CCB-5369-F93F-B98DC1E840E8}" dt="2026-10-05T12:47:49.930" v="2"/>
          <ac:spMkLst>
            <pc:docMk/>
            <pc:sldMk cId="1083528441" sldId="259"/>
            <ac:spMk id="20" creationId="{80F95B38-BBED-9BAC-2529-7E9CBE05062D}"/>
          </ac:spMkLst>
        </pc:spChg>
        <pc:spChg chg="del">
          <ac:chgData name="L Mogford (Meadowlane Primary School)" userId="S::mogfordl21@hwbcymru.net::8a7f7e54-ff37-4abb-bf33-f70a8b23d1a3" providerId="AD" clId="Web-{ED759D77-2CCB-5369-F93F-B98DC1E840E8}" dt="2026-10-05T12:48:17.245" v="12"/>
          <ac:spMkLst>
            <pc:docMk/>
            <pc:sldMk cId="1083528441" sldId="259"/>
            <ac:spMk id="21" creationId="{366CC819-C8A5-CCC0-98E9-4F5A943D8532}"/>
          </ac:spMkLst>
        </pc:spChg>
        <pc:spChg chg="add mod">
          <ac:chgData name="L Mogford (Meadowlane Primary School)" userId="S::mogfordl21@hwbcymru.net::8a7f7e54-ff37-4abb-bf33-f70a8b23d1a3" providerId="AD" clId="Web-{ED759D77-2CCB-5369-F93F-B98DC1E840E8}" dt="2026-10-05T13:24:17.754" v="286" actId="20577"/>
          <ac:spMkLst>
            <pc:docMk/>
            <pc:sldMk cId="1083528441" sldId="259"/>
            <ac:spMk id="21" creationId="{3FA759F9-E8B4-E325-240A-FF74CEE69B43}"/>
          </ac:spMkLst>
        </pc:spChg>
        <pc:spChg chg="del">
          <ac:chgData name="L Mogford (Meadowlane Primary School)" userId="S::mogfordl21@hwbcymru.net::8a7f7e54-ff37-4abb-bf33-f70a8b23d1a3" providerId="AD" clId="Web-{ED759D77-2CCB-5369-F93F-B98DC1E840E8}" dt="2026-10-05T12:48:17.245" v="11"/>
          <ac:spMkLst>
            <pc:docMk/>
            <pc:sldMk cId="1083528441" sldId="259"/>
            <ac:spMk id="22" creationId="{F8B941EF-DF79-5C83-6F9E-00E7C437CAE8}"/>
          </ac:spMkLst>
        </pc:spChg>
        <pc:spChg chg="del">
          <ac:chgData name="L Mogford (Meadowlane Primary School)" userId="S::mogfordl21@hwbcymru.net::8a7f7e54-ff37-4abb-bf33-f70a8b23d1a3" providerId="AD" clId="Web-{ED759D77-2CCB-5369-F93F-B98DC1E840E8}" dt="2026-10-05T12:47:51.571" v="3"/>
          <ac:spMkLst>
            <pc:docMk/>
            <pc:sldMk cId="1083528441" sldId="259"/>
            <ac:spMk id="23" creationId="{DB429EC4-FB32-13C2-31AE-912F620AE454}"/>
          </ac:spMkLst>
        </pc:spChg>
        <pc:spChg chg="add mod">
          <ac:chgData name="L Mogford (Meadowlane Primary School)" userId="S::mogfordl21@hwbcymru.net::8a7f7e54-ff37-4abb-bf33-f70a8b23d1a3" providerId="AD" clId="Web-{ED759D77-2CCB-5369-F93F-B98DC1E840E8}" dt="2026-10-05T13:24:35.536" v="325" actId="20577"/>
          <ac:spMkLst>
            <pc:docMk/>
            <pc:sldMk cId="1083528441" sldId="259"/>
            <ac:spMk id="23" creationId="{DE2DD3B6-BE55-1F88-96C3-2DC8697B8AA1}"/>
          </ac:spMkLst>
        </pc:spChg>
        <pc:spChg chg="del">
          <ac:chgData name="L Mogford (Meadowlane Primary School)" userId="S::mogfordl21@hwbcymru.net::8a7f7e54-ff37-4abb-bf33-f70a8b23d1a3" providerId="AD" clId="Web-{ED759D77-2CCB-5369-F93F-B98DC1E840E8}" dt="2026-10-05T12:47:47.649" v="1"/>
          <ac:spMkLst>
            <pc:docMk/>
            <pc:sldMk cId="1083528441" sldId="259"/>
            <ac:spMk id="24" creationId="{DAAB2CA6-03EA-E47D-C817-AFE0DBF376CA}"/>
          </ac:spMkLst>
        </pc:spChg>
        <pc:spChg chg="add mod">
          <ac:chgData name="L Mogford (Meadowlane Primary School)" userId="S::mogfordl21@hwbcymru.net::8a7f7e54-ff37-4abb-bf33-f70a8b23d1a3" providerId="AD" clId="Web-{ED759D77-2CCB-5369-F93F-B98DC1E840E8}" dt="2026-10-05T13:24:53.569" v="359" actId="20577"/>
          <ac:spMkLst>
            <pc:docMk/>
            <pc:sldMk cId="1083528441" sldId="259"/>
            <ac:spMk id="25" creationId="{AF8E814A-8CA7-7EB8-9AB4-75A5E1B84284}"/>
          </ac:spMkLst>
        </pc:spChg>
        <pc:spChg chg="del">
          <ac:chgData name="L Mogford (Meadowlane Primary School)" userId="S::mogfordl21@hwbcymru.net::8a7f7e54-ff37-4abb-bf33-f70a8b23d1a3" providerId="AD" clId="Web-{ED759D77-2CCB-5369-F93F-B98DC1E840E8}" dt="2026-10-05T12:48:17.245" v="10"/>
          <ac:spMkLst>
            <pc:docMk/>
            <pc:sldMk cId="1083528441" sldId="259"/>
            <ac:spMk id="25" creationId="{BEBA8F18-AD63-A6EE-CBDD-FC6277CD450F}"/>
          </ac:spMkLst>
        </pc:spChg>
        <pc:spChg chg="del">
          <ac:chgData name="L Mogford (Meadowlane Primary School)" userId="S::mogfordl21@hwbcymru.net::8a7f7e54-ff37-4abb-bf33-f70a8b23d1a3" providerId="AD" clId="Web-{ED759D77-2CCB-5369-F93F-B98DC1E840E8}" dt="2026-10-05T12:48:17.245" v="9"/>
          <ac:spMkLst>
            <pc:docMk/>
            <pc:sldMk cId="1083528441" sldId="259"/>
            <ac:spMk id="26" creationId="{D7FCC497-F55F-EC8A-58FC-324093F11B63}"/>
          </ac:spMkLst>
        </pc:spChg>
        <pc:spChg chg="add mod">
          <ac:chgData name="L Mogford (Meadowlane Primary School)" userId="S::mogfordl21@hwbcymru.net::8a7f7e54-ff37-4abb-bf33-f70a8b23d1a3" providerId="AD" clId="Web-{ED759D77-2CCB-5369-F93F-B98DC1E840E8}" dt="2026-10-05T13:25:09.008" v="398" actId="20577"/>
          <ac:spMkLst>
            <pc:docMk/>
            <pc:sldMk cId="1083528441" sldId="259"/>
            <ac:spMk id="27" creationId="{65B9BE01-E18E-10DF-4E67-E96558A6AFF5}"/>
          </ac:spMkLst>
        </pc:spChg>
        <pc:spChg chg="add mod">
          <ac:chgData name="L Mogford (Meadowlane Primary School)" userId="S::mogfordl21@hwbcymru.net::8a7f7e54-ff37-4abb-bf33-f70a8b23d1a3" providerId="AD" clId="Web-{ED759D77-2CCB-5369-F93F-B98DC1E840E8}" dt="2026-10-05T13:25:48.090" v="433" actId="20577"/>
          <ac:spMkLst>
            <pc:docMk/>
            <pc:sldMk cId="1083528441" sldId="259"/>
            <ac:spMk id="29" creationId="{6AA13898-68BE-AE4A-E7EB-A3ABEC65813C}"/>
          </ac:spMkLst>
        </pc:spChg>
        <pc:spChg chg="add mod">
          <ac:chgData name="L Mogford (Meadowlane Primary School)" userId="S::mogfordl21@hwbcymru.net::8a7f7e54-ff37-4abb-bf33-f70a8b23d1a3" providerId="AD" clId="Web-{ED759D77-2CCB-5369-F93F-B98DC1E840E8}" dt="2026-10-05T13:26:03.997" v="456" actId="20577"/>
          <ac:spMkLst>
            <pc:docMk/>
            <pc:sldMk cId="1083528441" sldId="259"/>
            <ac:spMk id="31" creationId="{2EE91DE7-FB8D-66F8-4CC0-C6F8DE1B0D8D}"/>
          </ac:spMkLst>
        </pc:spChg>
        <pc:spChg chg="add mod">
          <ac:chgData name="L Mogford (Meadowlane Primary School)" userId="S::mogfordl21@hwbcymru.net::8a7f7e54-ff37-4abb-bf33-f70a8b23d1a3" providerId="AD" clId="Web-{ED759D77-2CCB-5369-F93F-B98DC1E840E8}" dt="2026-10-05T13:26:47.829" v="483" actId="1076"/>
          <ac:spMkLst>
            <pc:docMk/>
            <pc:sldMk cId="1083528441" sldId="259"/>
            <ac:spMk id="33" creationId="{49BCF991-9EA3-B9E8-19A1-4CEE023EE10B}"/>
          </ac:spMkLst>
        </pc:spChg>
        <pc:spChg chg="add mod">
          <ac:chgData name="L Mogford (Meadowlane Primary School)" userId="S::mogfordl21@hwbcymru.net::8a7f7e54-ff37-4abb-bf33-f70a8b23d1a3" providerId="AD" clId="Web-{ED759D77-2CCB-5369-F93F-B98DC1E840E8}" dt="2026-10-05T13:27:39.287" v="511" actId="1076"/>
          <ac:spMkLst>
            <pc:docMk/>
            <pc:sldMk cId="1083528441" sldId="259"/>
            <ac:spMk id="35" creationId="{FC67A4DB-5A24-BE3F-8193-BEED68F8B742}"/>
          </ac:spMkLst>
        </pc:spChg>
        <pc:spChg chg="add mod">
          <ac:chgData name="L Mogford (Meadowlane Primary School)" userId="S::mogfordl21@hwbcymru.net::8a7f7e54-ff37-4abb-bf33-f70a8b23d1a3" providerId="AD" clId="Web-{ED759D77-2CCB-5369-F93F-B98DC1E840E8}" dt="2026-10-05T13:28:05.383" v="534" actId="20577"/>
          <ac:spMkLst>
            <pc:docMk/>
            <pc:sldMk cId="1083528441" sldId="259"/>
            <ac:spMk id="37" creationId="{22F0C35E-442C-7393-370F-FFE0E8B5D97A}"/>
          </ac:spMkLst>
        </pc:spChg>
        <pc:spChg chg="add mod">
          <ac:chgData name="L Mogford (Meadowlane Primary School)" userId="S::mogfordl21@hwbcymru.net::8a7f7e54-ff37-4abb-bf33-f70a8b23d1a3" providerId="AD" clId="Web-{ED759D77-2CCB-5369-F93F-B98DC1E840E8}" dt="2026-10-05T13:28:41.183" v="563" actId="20577"/>
          <ac:spMkLst>
            <pc:docMk/>
            <pc:sldMk cId="1083528441" sldId="259"/>
            <ac:spMk id="39" creationId="{F3A5097F-46CE-CBEE-A8C7-5E9AE2A06443}"/>
          </ac:spMkLst>
        </pc:spChg>
        <pc:spChg chg="add mod">
          <ac:chgData name="L Mogford (Meadowlane Primary School)" userId="S::mogfordl21@hwbcymru.net::8a7f7e54-ff37-4abb-bf33-f70a8b23d1a3" providerId="AD" clId="Web-{ED759D77-2CCB-5369-F93F-B98DC1E840E8}" dt="2026-10-05T13:28:58.325" v="573" actId="20577"/>
          <ac:spMkLst>
            <pc:docMk/>
            <pc:sldMk cId="1083528441" sldId="259"/>
            <ac:spMk id="41" creationId="{FC09B6B4-D123-6890-B510-EE301A815B59}"/>
          </ac:spMkLst>
        </pc:spChg>
        <pc:picChg chg="add del mod">
          <ac:chgData name="L Mogford (Meadowlane Primary School)" userId="S::mogfordl21@hwbcymru.net::8a7f7e54-ff37-4abb-bf33-f70a8b23d1a3" providerId="AD" clId="Web-{ED759D77-2CCB-5369-F93F-B98DC1E840E8}" dt="2026-10-05T13:21:07.862" v="44"/>
          <ac:picMkLst>
            <pc:docMk/>
            <pc:sldMk cId="1083528441" sldId="259"/>
            <ac:picMk id="2" creationId="{400537CC-FAD7-8D48-BF41-3148335EC044}"/>
          </ac:picMkLst>
        </pc:picChg>
      </pc:sldChg>
      <pc:sldChg chg="add replId">
        <pc:chgData name="L Mogford (Meadowlane Primary School)" userId="S::mogfordl21@hwbcymru.net::8a7f7e54-ff37-4abb-bf33-f70a8b23d1a3" providerId="AD" clId="Web-{ED759D77-2CCB-5369-F93F-B98DC1E840E8}" dt="2026-10-05T13:30:33.239" v="574"/>
        <pc:sldMkLst>
          <pc:docMk/>
          <pc:sldMk cId="770595108" sldId="260"/>
        </pc:sldMkLst>
      </pc:sldChg>
    </pc:docChg>
  </pc:docChgLst>
  <pc:docChgLst>
    <pc:chgData name="K Thomas (Meadowlane Primary School)" userId="S::storkk@hwbcymru.net::0c04dea9-ce84-49ce-b87a-1a8341cdb1ef" providerId="AD" clId="Web-{437D3DDA-45BF-E580-C773-FBD9998BFFF0}"/>
    <pc:docChg chg="modSld">
      <pc:chgData name="K Thomas (Meadowlane Primary School)" userId="S::storkk@hwbcymru.net::0c04dea9-ce84-49ce-b87a-1a8341cdb1ef" providerId="AD" clId="Web-{437D3DDA-45BF-E580-C773-FBD9998BFFF0}" dt="2026-09-15T06:39:50.622" v="1" actId="20577"/>
      <pc:docMkLst>
        <pc:docMk/>
      </pc:docMkLst>
      <pc:sldChg chg="modSp">
        <pc:chgData name="K Thomas (Meadowlane Primary School)" userId="S::storkk@hwbcymru.net::0c04dea9-ce84-49ce-b87a-1a8341cdb1ef" providerId="AD" clId="Web-{437D3DDA-45BF-E580-C773-FBD9998BFFF0}" dt="2026-09-15T06:39:50.622" v="1" actId="20577"/>
        <pc:sldMkLst>
          <pc:docMk/>
          <pc:sldMk cId="866338425" sldId="257"/>
        </pc:sldMkLst>
        <pc:spChg chg="mod">
          <ac:chgData name="K Thomas (Meadowlane Primary School)" userId="S::storkk@hwbcymru.net::0c04dea9-ce84-49ce-b87a-1a8341cdb1ef" providerId="AD" clId="Web-{437D3DDA-45BF-E580-C773-FBD9998BFFF0}" dt="2026-09-15T06:39:50.622" v="1" actId="20577"/>
          <ac:spMkLst>
            <pc:docMk/>
            <pc:sldMk cId="866338425" sldId="257"/>
            <ac:spMk id="7" creationId="{FB067198-4837-0967-E65D-B2FCD926B716}"/>
          </ac:spMkLst>
        </pc:spChg>
      </pc:sldChg>
    </pc:docChg>
  </pc:docChgLst>
  <pc:docChgLst>
    <pc:chgData name="K Cross (Meadowlane Primary School)" userId="S::crossk44@hwbcymru.net::f50d61c2-41fc-4c31-9dea-5ba5af25072c" providerId="AD" clId="Web-{DD3CA95D-0CD7-2731-2DEC-E7B6501677EF}"/>
    <pc:docChg chg="modSld">
      <pc:chgData name="K Cross (Meadowlane Primary School)" userId="S::crossk44@hwbcymru.net::f50d61c2-41fc-4c31-9dea-5ba5af25072c" providerId="AD" clId="Web-{DD3CA95D-0CD7-2731-2DEC-E7B6501677EF}" dt="2026-09-17T18:30:05.946" v="3" actId="20577"/>
      <pc:docMkLst>
        <pc:docMk/>
      </pc:docMkLst>
      <pc:sldChg chg="modSp">
        <pc:chgData name="K Cross (Meadowlane Primary School)" userId="S::crossk44@hwbcymru.net::f50d61c2-41fc-4c31-9dea-5ba5af25072c" providerId="AD" clId="Web-{DD3CA95D-0CD7-2731-2DEC-E7B6501677EF}" dt="2026-09-17T18:30:01.211" v="1" actId="20577"/>
        <pc:sldMkLst>
          <pc:docMk/>
          <pc:sldMk cId="866338425" sldId="257"/>
        </pc:sldMkLst>
        <pc:spChg chg="mod">
          <ac:chgData name="K Cross (Meadowlane Primary School)" userId="S::crossk44@hwbcymru.net::f50d61c2-41fc-4c31-9dea-5ba5af25072c" providerId="AD" clId="Web-{DD3CA95D-0CD7-2731-2DEC-E7B6501677EF}" dt="2026-09-17T18:30:01.211" v="1" actId="20577"/>
          <ac:spMkLst>
            <pc:docMk/>
            <pc:sldMk cId="866338425" sldId="257"/>
            <ac:spMk id="20" creationId="{51D002D1-FE98-42A7-B37E-E76D60B30659}"/>
          </ac:spMkLst>
        </pc:spChg>
      </pc:sldChg>
      <pc:sldChg chg="modSp">
        <pc:chgData name="K Cross (Meadowlane Primary School)" userId="S::crossk44@hwbcymru.net::f50d61c2-41fc-4c31-9dea-5ba5af25072c" providerId="AD" clId="Web-{DD3CA95D-0CD7-2731-2DEC-E7B6501677EF}" dt="2026-09-17T18:30:05.946" v="3" actId="20577"/>
        <pc:sldMkLst>
          <pc:docMk/>
          <pc:sldMk cId="2973257408" sldId="258"/>
        </pc:sldMkLst>
        <pc:spChg chg="mod">
          <ac:chgData name="K Cross (Meadowlane Primary School)" userId="S::crossk44@hwbcymru.net::f50d61c2-41fc-4c31-9dea-5ba5af25072c" providerId="AD" clId="Web-{DD3CA95D-0CD7-2731-2DEC-E7B6501677EF}" dt="2026-09-17T18:30:05.946" v="3" actId="20577"/>
          <ac:spMkLst>
            <pc:docMk/>
            <pc:sldMk cId="2973257408" sldId="258"/>
            <ac:spMk id="20" creationId="{39FC50C3-CD14-A849-8969-F71B449DF4B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05/10/2026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Pupil Voice Year 5/6</a:t>
            </a:r>
            <a:br>
              <a:rPr lang="en-GB" dirty="0"/>
            </a:br>
            <a:r>
              <a:rPr lang="en-GB" dirty="0"/>
              <a:t>Autumn term 1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5619C0E-2953-4978-85B3-238D1FED9D74}"/>
              </a:ext>
            </a:extLst>
          </p:cNvPr>
          <p:cNvSpPr txBox="1"/>
          <p:nvPr/>
        </p:nvSpPr>
        <p:spPr>
          <a:xfrm>
            <a:off x="170677" y="153608"/>
            <a:ext cx="3105564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"Assignments on google classroom using headphones." Finley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5C2617-5676-CB54-D182-6904DFEB5317}"/>
              </a:ext>
            </a:extLst>
          </p:cNvPr>
          <p:cNvSpPr txBox="1"/>
          <p:nvPr/>
        </p:nvSpPr>
        <p:spPr>
          <a:xfrm>
            <a:off x="333237" y="1261048"/>
            <a:ext cx="215052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"Animations" Arron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B067198-4837-0967-E65D-B2FCD926B716}"/>
              </a:ext>
            </a:extLst>
          </p:cNvPr>
          <p:cNvSpPr txBox="1"/>
          <p:nvPr/>
        </p:nvSpPr>
        <p:spPr>
          <a:xfrm>
            <a:off x="4346437" y="2561528"/>
            <a:ext cx="3308764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Autumn Term 1</a:t>
            </a:r>
          </a:p>
          <a:p>
            <a:r>
              <a:rPr lang="en-US" sz="32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(Computing)</a:t>
            </a:r>
          </a:p>
          <a:p>
            <a:endParaRPr lang="en-US" sz="32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7E2EC69-5B2E-465E-CEA9-28A58CF54F3E}"/>
              </a:ext>
            </a:extLst>
          </p:cNvPr>
          <p:cNvSpPr txBox="1"/>
          <p:nvPr/>
        </p:nvSpPr>
        <p:spPr>
          <a:xfrm>
            <a:off x="170677" y="272408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"Coding on scratch and make an </a:t>
            </a:r>
            <a:r>
              <a:rPr lang="en-US" dirty="0" err="1"/>
              <a:t>imovie</a:t>
            </a:r>
            <a:r>
              <a:rPr lang="en-US" dirty="0"/>
              <a:t>" Nathaniel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3891CBE-91EF-AF44-C3F2-561635ABC6DA}"/>
              </a:ext>
            </a:extLst>
          </p:cNvPr>
          <p:cNvSpPr txBox="1"/>
          <p:nvPr/>
        </p:nvSpPr>
        <p:spPr>
          <a:xfrm>
            <a:off x="658357" y="3668968"/>
            <a:ext cx="310556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"J2E coding" </a:t>
            </a:r>
            <a:r>
              <a:rPr lang="en-US" dirty="0" err="1"/>
              <a:t>Hajaar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A7D4E0-7901-6E1D-CC58-800BD8076B44}"/>
              </a:ext>
            </a:extLst>
          </p:cNvPr>
          <p:cNvSpPr txBox="1"/>
          <p:nvPr/>
        </p:nvSpPr>
        <p:spPr>
          <a:xfrm>
            <a:off x="333237" y="4735768"/>
            <a:ext cx="310556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"Epic books." Isaiah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277CFF5-3776-8BAC-8599-228D586F9B92}"/>
              </a:ext>
            </a:extLst>
          </p:cNvPr>
          <p:cNvSpPr txBox="1"/>
          <p:nvPr/>
        </p:nvSpPr>
        <p:spPr>
          <a:xfrm>
            <a:off x="3045957" y="4461448"/>
            <a:ext cx="310556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"Use AI." Judy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EA6EE9C-9130-026E-3FEE-5CB9D4591878}"/>
              </a:ext>
            </a:extLst>
          </p:cNvPr>
          <p:cNvSpPr txBox="1"/>
          <p:nvPr/>
        </p:nvSpPr>
        <p:spPr>
          <a:xfrm>
            <a:off x="1501637" y="536568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"Use AI to make jewellery" Liam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F721610-57BC-B8F6-7005-84B6D7E29E4C}"/>
              </a:ext>
            </a:extLst>
          </p:cNvPr>
          <p:cNvSpPr txBox="1"/>
          <p:nvPr/>
        </p:nvSpPr>
        <p:spPr>
          <a:xfrm>
            <a:off x="3269477" y="153608"/>
            <a:ext cx="310556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"Use AI to make art" Jaxon K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E3AA9B8-9B9E-42AB-7E40-C49D720817A4}"/>
              </a:ext>
            </a:extLst>
          </p:cNvPr>
          <p:cNvSpPr txBox="1"/>
          <p:nvPr/>
        </p:nvSpPr>
        <p:spPr>
          <a:xfrm>
            <a:off x="3757157" y="1078168"/>
            <a:ext cx="310556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"Google meet" Jenson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CE2D00C-9480-6797-97DA-59950F567365}"/>
              </a:ext>
            </a:extLst>
          </p:cNvPr>
          <p:cNvSpPr txBox="1"/>
          <p:nvPr/>
        </p:nvSpPr>
        <p:spPr>
          <a:xfrm>
            <a:off x="5992357" y="50920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"Make online games to teach </a:t>
            </a:r>
            <a:r>
              <a:rPr lang="en-US"/>
              <a:t>younger children." Ammar</a:t>
            </a:r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F45CDEE-2387-37FB-1B12-FEC764975262}"/>
              </a:ext>
            </a:extLst>
          </p:cNvPr>
          <p:cNvSpPr txBox="1"/>
          <p:nvPr/>
        </p:nvSpPr>
        <p:spPr>
          <a:xfrm>
            <a:off x="9091157" y="144392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"Add welsh to presentations." Aiyla</a:t>
            </a:r>
            <a:endParaRPr 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89DA43C-82BE-A3CB-467E-E519331D5239}"/>
              </a:ext>
            </a:extLst>
          </p:cNvPr>
          <p:cNvSpPr txBox="1"/>
          <p:nvPr/>
        </p:nvSpPr>
        <p:spPr>
          <a:xfrm>
            <a:off x="7750037" y="2449768"/>
            <a:ext cx="373548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"Create new animals using AI." Krar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745F54C-8650-78CC-365A-38D4A4CBAE8E}"/>
              </a:ext>
            </a:extLst>
          </p:cNvPr>
          <p:cNvSpPr txBox="1"/>
          <p:nvPr/>
        </p:nvSpPr>
        <p:spPr>
          <a:xfrm>
            <a:off x="4549637" y="170808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"Create a quiz on Kahoot" Resa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C8BD59C-25DD-E449-9861-549E3E423F5F}"/>
              </a:ext>
            </a:extLst>
          </p:cNvPr>
          <p:cNvSpPr txBox="1"/>
          <p:nvPr/>
        </p:nvSpPr>
        <p:spPr>
          <a:xfrm>
            <a:off x="9091157" y="337432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"Use purple mash to make </a:t>
            </a:r>
            <a:r>
              <a:rPr lang="en-US"/>
              <a:t>games." James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1D002D1-FE98-42A7-B37E-E76D60B30659}"/>
              </a:ext>
            </a:extLst>
          </p:cNvPr>
          <p:cNvSpPr txBox="1"/>
          <p:nvPr/>
        </p:nvSpPr>
        <p:spPr>
          <a:xfrm>
            <a:off x="5596117" y="381120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</a:t>
            </a:r>
            <a:r>
              <a:rPr lang="en-US" dirty="0" err="1"/>
              <a:t>Whats</a:t>
            </a:r>
            <a:r>
              <a:rPr lang="en-US" dirty="0"/>
              <a:t> real and fake with AI." Jak P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FDF8DF7-76B4-421E-1441-72A8499ABE0B}"/>
              </a:ext>
            </a:extLst>
          </p:cNvPr>
          <p:cNvSpPr txBox="1"/>
          <p:nvPr/>
        </p:nvSpPr>
        <p:spPr>
          <a:xfrm>
            <a:off x="8877797" y="490848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"Create more art online using different apps</a:t>
            </a:r>
            <a:r>
              <a:rPr lang="en-US" dirty="0"/>
              <a:t>." Scarlett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1E365F8-8AC7-7C37-4142-6D413CF7AC22}"/>
              </a:ext>
            </a:extLst>
          </p:cNvPr>
          <p:cNvSpPr txBox="1"/>
          <p:nvPr/>
        </p:nvSpPr>
        <p:spPr>
          <a:xfrm>
            <a:off x="7648437" y="6239448"/>
            <a:ext cx="373548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"Create and online safety quiz." Judy</a:t>
            </a:r>
            <a:endParaRPr lang="en-US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FE46CC4-A4D5-E9E3-54F9-E3A6484FD873}"/>
              </a:ext>
            </a:extLst>
          </p:cNvPr>
          <p:cNvSpPr txBox="1"/>
          <p:nvPr/>
        </p:nvSpPr>
        <p:spPr>
          <a:xfrm>
            <a:off x="5138917" y="491864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"Use the ipads to help us learn more welsh." Bobby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328F624-BD8E-0C17-4367-27AA612F8F65}"/>
              </a:ext>
            </a:extLst>
          </p:cNvPr>
          <p:cNvSpPr txBox="1"/>
          <p:nvPr/>
        </p:nvSpPr>
        <p:spPr>
          <a:xfrm>
            <a:off x="3736837" y="6097208"/>
            <a:ext cx="373548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"Make welsh games for the younger children." Leia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5A6BF33-BD22-EB4B-F3D4-044A155FC248}"/>
              </a:ext>
            </a:extLst>
          </p:cNvPr>
          <p:cNvSpPr txBox="1"/>
          <p:nvPr/>
        </p:nvSpPr>
        <p:spPr>
          <a:xfrm>
            <a:off x="9294357" y="5200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"Use AI to make an online </a:t>
            </a:r>
            <a:r>
              <a:rPr lang="en-US"/>
              <a:t>game." Phillip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830D084-78C3-E294-BD84-8FA054B319BA}"/>
              </a:ext>
            </a:extLst>
          </p:cNvPr>
          <p:cNvSpPr txBox="1"/>
          <p:nvPr/>
        </p:nvSpPr>
        <p:spPr>
          <a:xfrm>
            <a:off x="658357" y="1799528"/>
            <a:ext cx="405044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"Make a powerpoint to share </a:t>
            </a:r>
            <a:r>
              <a:rPr lang="en-US"/>
              <a:t>with the younger children." Alissa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63384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1204B5-B325-6B98-39A6-5E1AF2CB66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248961E-887B-F27B-749C-E48A8430CC8D}"/>
              </a:ext>
            </a:extLst>
          </p:cNvPr>
          <p:cNvSpPr txBox="1"/>
          <p:nvPr/>
        </p:nvSpPr>
        <p:spPr>
          <a:xfrm>
            <a:off x="170677" y="153608"/>
            <a:ext cx="3105564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"Assignments on google classroom using headphones." Finley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2B10DF5-9440-7177-8697-8F5B9EA99DA7}"/>
              </a:ext>
            </a:extLst>
          </p:cNvPr>
          <p:cNvSpPr txBox="1"/>
          <p:nvPr/>
        </p:nvSpPr>
        <p:spPr>
          <a:xfrm>
            <a:off x="333237" y="1261048"/>
            <a:ext cx="215052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"Animations" Arron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08952DD-FBDA-630E-C2CA-CBFA327E08A4}"/>
              </a:ext>
            </a:extLst>
          </p:cNvPr>
          <p:cNvSpPr txBox="1"/>
          <p:nvPr/>
        </p:nvSpPr>
        <p:spPr>
          <a:xfrm>
            <a:off x="4346437" y="2561528"/>
            <a:ext cx="3308764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Autumn Term 1</a:t>
            </a:r>
          </a:p>
          <a:p>
            <a:r>
              <a:rPr lang="en-US" sz="32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(computing)</a:t>
            </a:r>
          </a:p>
          <a:p>
            <a:endParaRPr lang="en-US" sz="32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A6E346F-96DB-1ABA-0883-24751C258A72}"/>
              </a:ext>
            </a:extLst>
          </p:cNvPr>
          <p:cNvSpPr txBox="1"/>
          <p:nvPr/>
        </p:nvSpPr>
        <p:spPr>
          <a:xfrm>
            <a:off x="170677" y="272408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"Coding on scratch and make an </a:t>
            </a:r>
            <a:r>
              <a:rPr lang="en-US" dirty="0" err="1"/>
              <a:t>imovie</a:t>
            </a:r>
            <a:r>
              <a:rPr lang="en-US" dirty="0"/>
              <a:t>" Nathaniel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FAD2F0-219F-5298-432A-09E21A6DE604}"/>
              </a:ext>
            </a:extLst>
          </p:cNvPr>
          <p:cNvSpPr txBox="1"/>
          <p:nvPr/>
        </p:nvSpPr>
        <p:spPr>
          <a:xfrm>
            <a:off x="658357" y="3668968"/>
            <a:ext cx="310556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"J2E coding" </a:t>
            </a:r>
            <a:r>
              <a:rPr lang="en-US" dirty="0" err="1"/>
              <a:t>Hajaar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2114FE7-7155-469B-2A3A-7EB3E595BAA8}"/>
              </a:ext>
            </a:extLst>
          </p:cNvPr>
          <p:cNvSpPr txBox="1"/>
          <p:nvPr/>
        </p:nvSpPr>
        <p:spPr>
          <a:xfrm>
            <a:off x="333237" y="4735768"/>
            <a:ext cx="310556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"Epic books." Isaiah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B67FF8-7406-3DA9-AADC-7B5777DA0BBD}"/>
              </a:ext>
            </a:extLst>
          </p:cNvPr>
          <p:cNvSpPr txBox="1"/>
          <p:nvPr/>
        </p:nvSpPr>
        <p:spPr>
          <a:xfrm>
            <a:off x="3045957" y="4461448"/>
            <a:ext cx="310556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"Use AI." Judy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DA5580D-CC0C-66C8-AA3E-F921A766945F}"/>
              </a:ext>
            </a:extLst>
          </p:cNvPr>
          <p:cNvSpPr txBox="1"/>
          <p:nvPr/>
        </p:nvSpPr>
        <p:spPr>
          <a:xfrm>
            <a:off x="1501637" y="536568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"Use AI to make jewellery" Liam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5863705-AAE9-934B-5E09-C7B5035854FC}"/>
              </a:ext>
            </a:extLst>
          </p:cNvPr>
          <p:cNvSpPr txBox="1"/>
          <p:nvPr/>
        </p:nvSpPr>
        <p:spPr>
          <a:xfrm>
            <a:off x="3269477" y="153608"/>
            <a:ext cx="310556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"Use AI to make art" Jaxon K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CBDA822-295F-F083-B6DF-2AD7CE2313DE}"/>
              </a:ext>
            </a:extLst>
          </p:cNvPr>
          <p:cNvSpPr txBox="1"/>
          <p:nvPr/>
        </p:nvSpPr>
        <p:spPr>
          <a:xfrm>
            <a:off x="3757157" y="1078168"/>
            <a:ext cx="310556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"Google meet" Jenson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951F118-C4F3-1128-1A6F-03334D53E2D4}"/>
              </a:ext>
            </a:extLst>
          </p:cNvPr>
          <p:cNvSpPr txBox="1"/>
          <p:nvPr/>
        </p:nvSpPr>
        <p:spPr>
          <a:xfrm>
            <a:off x="5992357" y="50920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"Make online games to teach </a:t>
            </a:r>
            <a:r>
              <a:rPr lang="en-US"/>
              <a:t>younger children." Ammar</a:t>
            </a:r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658C3B1-B0FE-6754-9F43-B17E877102E6}"/>
              </a:ext>
            </a:extLst>
          </p:cNvPr>
          <p:cNvSpPr txBox="1"/>
          <p:nvPr/>
        </p:nvSpPr>
        <p:spPr>
          <a:xfrm>
            <a:off x="9091157" y="144392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"Add welsh to presentations." Aiyla</a:t>
            </a:r>
            <a:endParaRPr 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06081F0-4041-3B84-2BF8-5319DA2AA490}"/>
              </a:ext>
            </a:extLst>
          </p:cNvPr>
          <p:cNvSpPr txBox="1"/>
          <p:nvPr/>
        </p:nvSpPr>
        <p:spPr>
          <a:xfrm>
            <a:off x="7750037" y="2449768"/>
            <a:ext cx="373548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"Create new animals using AI." Krar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640224C-8E9E-26B7-C64F-60EABB65C9D1}"/>
              </a:ext>
            </a:extLst>
          </p:cNvPr>
          <p:cNvSpPr txBox="1"/>
          <p:nvPr/>
        </p:nvSpPr>
        <p:spPr>
          <a:xfrm>
            <a:off x="4549637" y="170808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"Create a quiz on Kahoot" Resa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C1B8592-6F4A-CBB2-FC30-01DCE303FB59}"/>
              </a:ext>
            </a:extLst>
          </p:cNvPr>
          <p:cNvSpPr txBox="1"/>
          <p:nvPr/>
        </p:nvSpPr>
        <p:spPr>
          <a:xfrm>
            <a:off x="9091157" y="337432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"Use purple mash to make </a:t>
            </a:r>
            <a:r>
              <a:rPr lang="en-US"/>
              <a:t>games." James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9FC50C3-CD14-A849-8969-F71B449DF4B5}"/>
              </a:ext>
            </a:extLst>
          </p:cNvPr>
          <p:cNvSpPr txBox="1"/>
          <p:nvPr/>
        </p:nvSpPr>
        <p:spPr>
          <a:xfrm>
            <a:off x="5596117" y="381120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</a:t>
            </a:r>
            <a:r>
              <a:rPr lang="en-US" dirty="0" err="1"/>
              <a:t>Whats</a:t>
            </a:r>
            <a:r>
              <a:rPr lang="en-US" dirty="0"/>
              <a:t> real and fake with AI." </a:t>
            </a:r>
            <a:r>
              <a:rPr lang="en-US"/>
              <a:t>Jak P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BDDB4F8-87B7-43CD-6CBA-8CA1243ED0CC}"/>
              </a:ext>
            </a:extLst>
          </p:cNvPr>
          <p:cNvSpPr txBox="1"/>
          <p:nvPr/>
        </p:nvSpPr>
        <p:spPr>
          <a:xfrm>
            <a:off x="8877797" y="490848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"Create more art online using different apps</a:t>
            </a:r>
            <a:r>
              <a:rPr lang="en-US" dirty="0"/>
              <a:t>." Scarlett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6057DBF-459C-5972-306B-F6DA5876A0D7}"/>
              </a:ext>
            </a:extLst>
          </p:cNvPr>
          <p:cNvSpPr txBox="1"/>
          <p:nvPr/>
        </p:nvSpPr>
        <p:spPr>
          <a:xfrm>
            <a:off x="7648437" y="6239448"/>
            <a:ext cx="373548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"Create and online safety quiz." Judy</a:t>
            </a:r>
            <a:endParaRPr lang="en-US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5A45DD2-D0D4-2DB4-1169-20D8FA4C4F98}"/>
              </a:ext>
            </a:extLst>
          </p:cNvPr>
          <p:cNvSpPr txBox="1"/>
          <p:nvPr/>
        </p:nvSpPr>
        <p:spPr>
          <a:xfrm>
            <a:off x="5138917" y="491864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"Use the ipads to help us learn more welsh." Bobby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3B18E7D-FA48-33F4-BFB1-8E1A3F5A15C8}"/>
              </a:ext>
            </a:extLst>
          </p:cNvPr>
          <p:cNvSpPr txBox="1"/>
          <p:nvPr/>
        </p:nvSpPr>
        <p:spPr>
          <a:xfrm>
            <a:off x="3736837" y="6097208"/>
            <a:ext cx="373548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"Make welsh games for the younger children." Leia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5DD8107-62A9-9217-7DEE-B32CE7D36B92}"/>
              </a:ext>
            </a:extLst>
          </p:cNvPr>
          <p:cNvSpPr txBox="1"/>
          <p:nvPr/>
        </p:nvSpPr>
        <p:spPr>
          <a:xfrm>
            <a:off x="9294357" y="5200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"Use AI to make an online </a:t>
            </a:r>
            <a:r>
              <a:rPr lang="en-US"/>
              <a:t>game." Phillip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DDC660-0BCA-F3F8-F3BE-47A57C7FB821}"/>
              </a:ext>
            </a:extLst>
          </p:cNvPr>
          <p:cNvSpPr txBox="1"/>
          <p:nvPr/>
        </p:nvSpPr>
        <p:spPr>
          <a:xfrm>
            <a:off x="658357" y="1799528"/>
            <a:ext cx="405044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"Make a powerpoint to share </a:t>
            </a:r>
            <a:r>
              <a:rPr lang="en-US"/>
              <a:t>with the younger children." Alissa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32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216897-BF9D-AB8F-75AF-5391E4E9BA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3215A6E3-E496-CD1B-9321-1E068309E2C6}"/>
              </a:ext>
            </a:extLst>
          </p:cNvPr>
          <p:cNvSpPr txBox="1"/>
          <p:nvPr/>
        </p:nvSpPr>
        <p:spPr>
          <a:xfrm>
            <a:off x="3233517" y="2531449"/>
            <a:ext cx="4993184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Autumn Term 1</a:t>
            </a:r>
            <a:endParaRPr lang="en-US"/>
          </a:p>
          <a:p>
            <a:pPr algn="ctr"/>
            <a:r>
              <a:rPr lang="en-US" sz="32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(conflict and resolution)</a:t>
            </a:r>
          </a:p>
          <a:p>
            <a:pPr algn="ctr"/>
            <a:endParaRPr lang="en-US" sz="32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FEB3B36-4546-6571-71D0-895E64E5ADE9}"/>
              </a:ext>
            </a:extLst>
          </p:cNvPr>
          <p:cNvSpPr txBox="1"/>
          <p:nvPr/>
        </p:nvSpPr>
        <p:spPr>
          <a:xfrm>
            <a:off x="595082" y="317583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Key words and meanings – Scarlett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D0825E2-8103-6C37-9E0B-E49373EEB05F}"/>
              </a:ext>
            </a:extLst>
          </p:cNvPr>
          <p:cNvSpPr txBox="1"/>
          <p:nvPr/>
        </p:nvSpPr>
        <p:spPr>
          <a:xfrm>
            <a:off x="286424" y="1368950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Which countries were involved in the war? - Jenson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3B3433F-0AEC-35A3-2615-AC5BA69A7426}"/>
              </a:ext>
            </a:extLst>
          </p:cNvPr>
          <p:cNvSpPr txBox="1"/>
          <p:nvPr/>
        </p:nvSpPr>
        <p:spPr>
          <a:xfrm>
            <a:off x="132095" y="2507127"/>
            <a:ext cx="3105564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Find someone who was in the war and ask them questions - Bobby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6AE5D1-3678-AFB2-5F05-4CF5C9E5222A}"/>
              </a:ext>
            </a:extLst>
          </p:cNvPr>
          <p:cNvSpPr txBox="1"/>
          <p:nvPr/>
        </p:nvSpPr>
        <p:spPr>
          <a:xfrm>
            <a:off x="4048196" y="182545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How did the soldiers live? Gio-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534C66F-576A-0A82-353E-794459E17D07}"/>
              </a:ext>
            </a:extLst>
          </p:cNvPr>
          <p:cNvSpPr txBox="1"/>
          <p:nvPr/>
        </p:nvSpPr>
        <p:spPr>
          <a:xfrm>
            <a:off x="5379285" y="1233912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What food did they eat in the war? Judy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6B9CDE1-9D2F-25EB-9FB2-CAC28ABD86BE}"/>
              </a:ext>
            </a:extLst>
          </p:cNvPr>
          <p:cNvSpPr txBox="1"/>
          <p:nvPr/>
        </p:nvSpPr>
        <p:spPr>
          <a:xfrm>
            <a:off x="8909563" y="182545"/>
            <a:ext cx="310556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Why did the war start? Lissia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263592C-650B-5816-D0A7-970FC558AD50}"/>
              </a:ext>
            </a:extLst>
          </p:cNvPr>
          <p:cNvSpPr txBox="1"/>
          <p:nvPr/>
        </p:nvSpPr>
        <p:spPr>
          <a:xfrm>
            <a:off x="8909563" y="1880165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How did they know to go to the </a:t>
            </a:r>
            <a:r>
              <a:rPr lang="en-US" dirty="0" err="1"/>
              <a:t>anderson</a:t>
            </a:r>
            <a:r>
              <a:rPr lang="en-US" dirty="0"/>
              <a:t> shelters? Lili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1F200F2-1DCD-F002-6571-510DC27936EE}"/>
              </a:ext>
            </a:extLst>
          </p:cNvPr>
          <p:cNvSpPr txBox="1"/>
          <p:nvPr/>
        </p:nvSpPr>
        <p:spPr>
          <a:xfrm>
            <a:off x="8485158" y="3182317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Where did they get the food from? Shakira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FA759F9-E8B4-E325-240A-FF74CEE69B43}"/>
              </a:ext>
            </a:extLst>
          </p:cNvPr>
          <p:cNvSpPr txBox="1"/>
          <p:nvPr/>
        </p:nvSpPr>
        <p:spPr>
          <a:xfrm>
            <a:off x="2273411" y="3645304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A </a:t>
            </a:r>
            <a:r>
              <a:rPr lang="en-US" dirty="0" err="1"/>
              <a:t>powerpoint</a:t>
            </a:r>
            <a:r>
              <a:rPr lang="en-US" dirty="0"/>
              <a:t> on facts about the war – Eliza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E2DD3B6-BE55-1F88-96C3-2DC8697B8AA1}"/>
              </a:ext>
            </a:extLst>
          </p:cNvPr>
          <p:cNvSpPr txBox="1"/>
          <p:nvPr/>
        </p:nvSpPr>
        <p:spPr>
          <a:xfrm>
            <a:off x="132095" y="4494114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What did the </a:t>
            </a:r>
            <a:r>
              <a:rPr lang="en-US" dirty="0" err="1"/>
              <a:t>british</a:t>
            </a:r>
            <a:r>
              <a:rPr lang="en-US" dirty="0"/>
              <a:t> people do in the war? Kymani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F8E814A-8CA7-7EB8-9AB4-75A5E1B84284}"/>
              </a:ext>
            </a:extLst>
          </p:cNvPr>
          <p:cNvSpPr txBox="1"/>
          <p:nvPr/>
        </p:nvSpPr>
        <p:spPr>
          <a:xfrm>
            <a:off x="5601133" y="396360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What was it like to be a child during the war? Riley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5B9BE01-E18E-10DF-4E67-E96558A6AFF5}"/>
              </a:ext>
            </a:extLst>
          </p:cNvPr>
          <p:cNvSpPr txBox="1"/>
          <p:nvPr/>
        </p:nvSpPr>
        <p:spPr>
          <a:xfrm>
            <a:off x="3546626" y="4947456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Make an </a:t>
            </a:r>
            <a:r>
              <a:rPr lang="en-US" dirty="0" err="1"/>
              <a:t>imovie</a:t>
            </a:r>
            <a:r>
              <a:rPr lang="en-US" dirty="0"/>
              <a:t> about key events in the war - Leia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AA13898-68BE-AE4A-E7EB-A3ABEC65813C}"/>
              </a:ext>
            </a:extLst>
          </p:cNvPr>
          <p:cNvSpPr txBox="1"/>
          <p:nvPr/>
        </p:nvSpPr>
        <p:spPr>
          <a:xfrm>
            <a:off x="8909563" y="4146874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Research how children spent their time in the war - Kobie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EE91DE7-FB8D-66F8-4CC0-C6F8DE1B0D8D}"/>
              </a:ext>
            </a:extLst>
          </p:cNvPr>
          <p:cNvSpPr txBox="1"/>
          <p:nvPr/>
        </p:nvSpPr>
        <p:spPr>
          <a:xfrm>
            <a:off x="132095" y="5593709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What was the air wardens job? Shay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9BCF991-9EA3-B9E8-19A1-4CEE023EE10B}"/>
              </a:ext>
            </a:extLst>
          </p:cNvPr>
          <p:cNvSpPr txBox="1"/>
          <p:nvPr/>
        </p:nvSpPr>
        <p:spPr>
          <a:xfrm>
            <a:off x="9083183" y="5593709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Look at old newspapers - Noah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FC67A4DB-5A24-BE3F-8193-BEED68F8B742}"/>
              </a:ext>
            </a:extLst>
          </p:cNvPr>
          <p:cNvSpPr txBox="1"/>
          <p:nvPr/>
        </p:nvSpPr>
        <p:spPr>
          <a:xfrm>
            <a:off x="6285968" y="5912013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Listen to radio snippets - George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2F0C35E-442C-7393-370F-FFE0E8B5D97A}"/>
              </a:ext>
            </a:extLst>
          </p:cNvPr>
          <p:cNvSpPr txBox="1"/>
          <p:nvPr/>
        </p:nvSpPr>
        <p:spPr>
          <a:xfrm>
            <a:off x="2987183" y="5912013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Where do they get their </a:t>
            </a:r>
            <a:r>
              <a:rPr lang="en-US" dirty="0" err="1"/>
              <a:t>armour</a:t>
            </a:r>
            <a:r>
              <a:rPr lang="en-US" dirty="0"/>
              <a:t> from? Amelia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3A5097F-46CE-CBEE-A8C7-5E9AE2A06443}"/>
              </a:ext>
            </a:extLst>
          </p:cNvPr>
          <p:cNvSpPr txBox="1"/>
          <p:nvPr/>
        </p:nvSpPr>
        <p:spPr>
          <a:xfrm>
            <a:off x="3565917" y="2015203"/>
            <a:ext cx="3626425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Why do we celebrate </a:t>
            </a:r>
            <a:r>
              <a:rPr lang="en-US" dirty="0" err="1"/>
              <a:t>rememberance</a:t>
            </a:r>
            <a:r>
              <a:rPr lang="en-US" dirty="0"/>
              <a:t> day? Alana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C09B6B4-D123-6890-B510-EE301A815B59}"/>
              </a:ext>
            </a:extLst>
          </p:cNvPr>
          <p:cNvSpPr txBox="1"/>
          <p:nvPr/>
        </p:nvSpPr>
        <p:spPr>
          <a:xfrm>
            <a:off x="2746044" y="770924"/>
            <a:ext cx="310556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Go on a trip - Resa</a:t>
            </a:r>
          </a:p>
        </p:txBody>
      </p:sp>
    </p:spTree>
    <p:extLst>
      <p:ext uri="{BB962C8B-B14F-4D97-AF65-F5344CB8AC3E}">
        <p14:creationId xmlns:p14="http://schemas.microsoft.com/office/powerpoint/2010/main" val="10835284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C9921F-155D-13E1-5908-035CAA36D0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CD257CE2-67E7-4D64-1E53-292BA3193BB0}"/>
              </a:ext>
            </a:extLst>
          </p:cNvPr>
          <p:cNvSpPr txBox="1"/>
          <p:nvPr/>
        </p:nvSpPr>
        <p:spPr>
          <a:xfrm>
            <a:off x="3233517" y="2531449"/>
            <a:ext cx="4993184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Autumn Term 1</a:t>
            </a:r>
            <a:endParaRPr lang="en-US"/>
          </a:p>
          <a:p>
            <a:pPr algn="ctr"/>
            <a:r>
              <a:rPr lang="en-US" sz="32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(conflict and resolution)</a:t>
            </a:r>
          </a:p>
          <a:p>
            <a:pPr algn="ctr"/>
            <a:endParaRPr lang="en-US" sz="32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783A1F6-A658-333C-775A-87EFEE1F1173}"/>
              </a:ext>
            </a:extLst>
          </p:cNvPr>
          <p:cNvSpPr txBox="1"/>
          <p:nvPr/>
        </p:nvSpPr>
        <p:spPr>
          <a:xfrm>
            <a:off x="595082" y="317583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Key words and meanings – Scarlett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6AA2266-05C7-D99E-AE14-AE700CC8A40F}"/>
              </a:ext>
            </a:extLst>
          </p:cNvPr>
          <p:cNvSpPr txBox="1"/>
          <p:nvPr/>
        </p:nvSpPr>
        <p:spPr>
          <a:xfrm>
            <a:off x="286424" y="1368950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Which countries were involved in the war? - Jenson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66E5282-4B53-475C-26C9-992D91187AAA}"/>
              </a:ext>
            </a:extLst>
          </p:cNvPr>
          <p:cNvSpPr txBox="1"/>
          <p:nvPr/>
        </p:nvSpPr>
        <p:spPr>
          <a:xfrm>
            <a:off x="132095" y="2507127"/>
            <a:ext cx="3105564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Find someone who was in the war and ask them questions - Bobby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75B6332-5DD8-F33E-9FDA-6CE5C62D3C2E}"/>
              </a:ext>
            </a:extLst>
          </p:cNvPr>
          <p:cNvSpPr txBox="1"/>
          <p:nvPr/>
        </p:nvSpPr>
        <p:spPr>
          <a:xfrm>
            <a:off x="4048196" y="182545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How did the soldiers live? Gio-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5A028DF-4BAC-F1B3-38CF-65D01449FFC2}"/>
              </a:ext>
            </a:extLst>
          </p:cNvPr>
          <p:cNvSpPr txBox="1"/>
          <p:nvPr/>
        </p:nvSpPr>
        <p:spPr>
          <a:xfrm>
            <a:off x="5379285" y="1233912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What food did they eat in the war? Judy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F788B14-756D-057D-419E-2178025643B3}"/>
              </a:ext>
            </a:extLst>
          </p:cNvPr>
          <p:cNvSpPr txBox="1"/>
          <p:nvPr/>
        </p:nvSpPr>
        <p:spPr>
          <a:xfrm>
            <a:off x="8909563" y="182545"/>
            <a:ext cx="310556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Why did the war start? Lissia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76A32D6-F586-EF1D-2CEB-B006832BE48A}"/>
              </a:ext>
            </a:extLst>
          </p:cNvPr>
          <p:cNvSpPr txBox="1"/>
          <p:nvPr/>
        </p:nvSpPr>
        <p:spPr>
          <a:xfrm>
            <a:off x="8909563" y="1880165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How did they know to go to the </a:t>
            </a:r>
            <a:r>
              <a:rPr lang="en-US" dirty="0" err="1"/>
              <a:t>anderson</a:t>
            </a:r>
            <a:r>
              <a:rPr lang="en-US" dirty="0"/>
              <a:t> shelters? Lili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28E1B31-808C-F321-CC81-F37612516159}"/>
              </a:ext>
            </a:extLst>
          </p:cNvPr>
          <p:cNvSpPr txBox="1"/>
          <p:nvPr/>
        </p:nvSpPr>
        <p:spPr>
          <a:xfrm>
            <a:off x="8485158" y="3182317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Where did they get the food from? Shakira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3723326-1952-34E5-8549-D17E3D864280}"/>
              </a:ext>
            </a:extLst>
          </p:cNvPr>
          <p:cNvSpPr txBox="1"/>
          <p:nvPr/>
        </p:nvSpPr>
        <p:spPr>
          <a:xfrm>
            <a:off x="2273411" y="3645304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A </a:t>
            </a:r>
            <a:r>
              <a:rPr lang="en-US" dirty="0" err="1"/>
              <a:t>powerpoint</a:t>
            </a:r>
            <a:r>
              <a:rPr lang="en-US" dirty="0"/>
              <a:t> on facts about the war – Eliza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034838F-F81A-29BB-EB34-B22335D55F21}"/>
              </a:ext>
            </a:extLst>
          </p:cNvPr>
          <p:cNvSpPr txBox="1"/>
          <p:nvPr/>
        </p:nvSpPr>
        <p:spPr>
          <a:xfrm>
            <a:off x="132095" y="4494114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What did the </a:t>
            </a:r>
            <a:r>
              <a:rPr lang="en-US" dirty="0" err="1"/>
              <a:t>british</a:t>
            </a:r>
            <a:r>
              <a:rPr lang="en-US" dirty="0"/>
              <a:t> people do in the war? Kymani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C17A4F2-AC2B-13DF-9C92-D1208F477BEB}"/>
              </a:ext>
            </a:extLst>
          </p:cNvPr>
          <p:cNvSpPr txBox="1"/>
          <p:nvPr/>
        </p:nvSpPr>
        <p:spPr>
          <a:xfrm>
            <a:off x="5601133" y="396360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What was it like to be a child during the war? Riley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13A9379-1700-AE6A-E578-2E079FD4D6CC}"/>
              </a:ext>
            </a:extLst>
          </p:cNvPr>
          <p:cNvSpPr txBox="1"/>
          <p:nvPr/>
        </p:nvSpPr>
        <p:spPr>
          <a:xfrm>
            <a:off x="3546626" y="4947456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Make an </a:t>
            </a:r>
            <a:r>
              <a:rPr lang="en-US" dirty="0" err="1"/>
              <a:t>imovie</a:t>
            </a:r>
            <a:r>
              <a:rPr lang="en-US" dirty="0"/>
              <a:t> about key events in the war - Leia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8F0B7D6-DA5C-898B-B9C8-52EF28FCC268}"/>
              </a:ext>
            </a:extLst>
          </p:cNvPr>
          <p:cNvSpPr txBox="1"/>
          <p:nvPr/>
        </p:nvSpPr>
        <p:spPr>
          <a:xfrm>
            <a:off x="8909563" y="4146874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Research how children spent their time in the war - Kobie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0D4F7C7-D477-EB86-C5F0-671B4E12AF86}"/>
              </a:ext>
            </a:extLst>
          </p:cNvPr>
          <p:cNvSpPr txBox="1"/>
          <p:nvPr/>
        </p:nvSpPr>
        <p:spPr>
          <a:xfrm>
            <a:off x="132095" y="5593709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What was the air wardens job? Shay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B10399C-7159-2B73-DC09-D005D12E7209}"/>
              </a:ext>
            </a:extLst>
          </p:cNvPr>
          <p:cNvSpPr txBox="1"/>
          <p:nvPr/>
        </p:nvSpPr>
        <p:spPr>
          <a:xfrm>
            <a:off x="9083183" y="5593709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Look at old newspapers - Noah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B621F6A-F4F2-9A12-040F-966855F50599}"/>
              </a:ext>
            </a:extLst>
          </p:cNvPr>
          <p:cNvSpPr txBox="1"/>
          <p:nvPr/>
        </p:nvSpPr>
        <p:spPr>
          <a:xfrm>
            <a:off x="6285968" y="5912013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Listen to radio snippets - George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DA22BA9-38DC-3F0F-0C50-F211ECFEDF2A}"/>
              </a:ext>
            </a:extLst>
          </p:cNvPr>
          <p:cNvSpPr txBox="1"/>
          <p:nvPr/>
        </p:nvSpPr>
        <p:spPr>
          <a:xfrm>
            <a:off x="2987183" y="5912013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Where do they get their </a:t>
            </a:r>
            <a:r>
              <a:rPr lang="en-US" dirty="0" err="1"/>
              <a:t>armour</a:t>
            </a:r>
            <a:r>
              <a:rPr lang="en-US" dirty="0"/>
              <a:t> from? Amelia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C846A34-D942-48EF-C996-713C379176B5}"/>
              </a:ext>
            </a:extLst>
          </p:cNvPr>
          <p:cNvSpPr txBox="1"/>
          <p:nvPr/>
        </p:nvSpPr>
        <p:spPr>
          <a:xfrm>
            <a:off x="3565917" y="2015203"/>
            <a:ext cx="3626425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Why do we celebrate </a:t>
            </a:r>
            <a:r>
              <a:rPr lang="en-US" dirty="0" err="1"/>
              <a:t>rememberance</a:t>
            </a:r>
            <a:r>
              <a:rPr lang="en-US" dirty="0"/>
              <a:t> day? Alana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2A344E5-76CE-0EBA-3E33-C2E36F78AEF2}"/>
              </a:ext>
            </a:extLst>
          </p:cNvPr>
          <p:cNvSpPr txBox="1"/>
          <p:nvPr/>
        </p:nvSpPr>
        <p:spPr>
          <a:xfrm>
            <a:off x="2746044" y="770924"/>
            <a:ext cx="310556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Go on a trip - Resa</a:t>
            </a:r>
          </a:p>
        </p:txBody>
      </p:sp>
    </p:spTree>
    <p:extLst>
      <p:ext uri="{BB962C8B-B14F-4D97-AF65-F5344CB8AC3E}">
        <p14:creationId xmlns:p14="http://schemas.microsoft.com/office/powerpoint/2010/main" val="7705951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8BB6F7A3D01DD4AA5A07A703A998FA2" ma:contentTypeVersion="13" ma:contentTypeDescription="Create a new document." ma:contentTypeScope="" ma:versionID="e8f370dae37f3955ce88f5748fc384a6">
  <xsd:schema xmlns:xsd="http://www.w3.org/2001/XMLSchema" xmlns:xs="http://www.w3.org/2001/XMLSchema" xmlns:p="http://schemas.microsoft.com/office/2006/metadata/properties" xmlns:ns2="418a6244-2400-4916-aaf8-8883fb6a8697" xmlns:ns3="70278ae8-11f2-4197-84fb-c84838fdf040" targetNamespace="http://schemas.microsoft.com/office/2006/metadata/properties" ma:root="true" ma:fieldsID="9820a4cbfe5aee8cfd5009f661b22836" ns2:_="" ns3:_="">
    <xsd:import namespace="418a6244-2400-4916-aaf8-8883fb6a8697"/>
    <xsd:import namespace="70278ae8-11f2-4197-84fb-c84838fdf04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18a6244-2400-4916-aaf8-8883fb6a86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278ae8-11f2-4197-84fb-c84838fdf040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3d7aaaef-9d01-4675-b193-04a530e71f5d}" ma:internalName="TaxCatchAll" ma:showField="CatchAllData" ma:web="70278ae8-11f2-4197-84fb-c84838fdf0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0278ae8-11f2-4197-84fb-c84838fdf040" xsi:nil="true"/>
    <lcf76f155ced4ddcb4097134ff3c332f xmlns="418a6244-2400-4916-aaf8-8883fb6a869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23E5650-7664-4C4D-AA9A-9134AEE30EA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18a6244-2400-4916-aaf8-8883fb6a8697"/>
    <ds:schemaRef ds:uri="70278ae8-11f2-4197-84fb-c84838fdf04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6C27452-CC14-4D7E-8C0E-C03DD59C911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D3E33DB-40B1-43C9-A22E-8484717956FD}">
  <ds:schemaRefs>
    <ds:schemaRef ds:uri="http://schemas.microsoft.com/office/2006/metadata/properties"/>
    <ds:schemaRef ds:uri="http://schemas.microsoft.com/office/infopath/2007/PartnerControls"/>
    <ds:schemaRef ds:uri="70278ae8-11f2-4197-84fb-c84838fdf040"/>
    <ds:schemaRef ds:uri="418a6244-2400-4916-aaf8-8883fb6a8697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Pupil Voice Year 5/6 Autumn term 1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 </cp:lastModifiedBy>
  <cp:revision>160</cp:revision>
  <dcterms:created xsi:type="dcterms:W3CDTF">2013-07-15T20:26:40Z</dcterms:created>
  <dcterms:modified xsi:type="dcterms:W3CDTF">2026-10-05T13:30:33Z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0x01010038BB6F7A3D01DD4AA5A07A703A998FA2</vt:lpwstr>
  </property>
  <property fmtid="{D5CDD505-2E9C-101B-9397-08002B2CF9AE}" pid="3" name="MediaServiceImageTags">
    <vt:lpwstr/>
  </property>
</Properties>
</file>